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7" r:id="rId4"/>
    <p:sldId id="258" r:id="rId5"/>
    <p:sldId id="259" r:id="rId6"/>
    <p:sldId id="260" r:id="rId7"/>
    <p:sldId id="269" r:id="rId8"/>
    <p:sldId id="261" r:id="rId9"/>
    <p:sldId id="262" r:id="rId10"/>
    <p:sldId id="263" r:id="rId11"/>
    <p:sldId id="268" r:id="rId12"/>
    <p:sldId id="264" r:id="rId13"/>
    <p:sldId id="265" r:id="rId14"/>
    <p:sldId id="266" r:id="rId15"/>
  </p:sldIdLst>
  <p:sldSz cx="18288000" cy="10287000"/>
  <p:notesSz cx="6858000" cy="9144000"/>
  <p:embeddedFontLst>
    <p:embeddedFont>
      <p:font typeface="Arimo Bold" panose="020B0604020202020204" charset="0"/>
      <p:regular r:id="rId16"/>
    </p:embeddedFont>
    <p:embeddedFont>
      <p:font typeface="Calibri (MS)" panose="020B0604020202020204" charset="0"/>
      <p:regular r:id="rId17"/>
    </p:embeddedFont>
    <p:embeddedFont>
      <p:font typeface="Calibri (MS) Bold" panose="020B0604020202020204" charset="0"/>
      <p:regular r:id="rId18"/>
    </p:embeddedFont>
    <p:embeddedFont>
      <p:font typeface="Poppins" panose="00000500000000000000" pitchFamily="2" charset="0"/>
      <p:regular r:id="rId19"/>
      <p:bold r:id="rId20"/>
      <p:italic r:id="rId21"/>
      <p:boldItalic r:id="rId22"/>
    </p:embeddedFont>
    <p:embeddedFont>
      <p:font typeface="Poppins Bold" panose="00000800000000000000" charset="0"/>
      <p:regular r:id="rId23"/>
    </p:embeddedFont>
    <p:embeddedFont>
      <p:font typeface="Poppins Semi-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747786-9F79-4047-81C4-C305BE642B78}" v="12" dt="2025-12-04T14:20:03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30" d="100"/>
          <a:sy n="30" d="100"/>
        </p:scale>
        <p:origin x="1460" y="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na Silva Soares" userId="bf3b010e-24fb-410e-af62-b70860f316e5" providerId="ADAL" clId="{C95F0235-F70D-4532-9C09-68B337B58EAB}"/>
    <pc:docChg chg="undo custSel addSld modSld">
      <pc:chgData name="Marina Silva Soares" userId="bf3b010e-24fb-410e-af62-b70860f316e5" providerId="ADAL" clId="{C95F0235-F70D-4532-9C09-68B337B58EAB}" dt="2025-12-04T14:53:15.267" v="1610" actId="20577"/>
      <pc:docMkLst>
        <pc:docMk/>
      </pc:docMkLst>
      <pc:sldChg chg="modSp mod">
        <pc:chgData name="Marina Silva Soares" userId="bf3b010e-24fb-410e-af62-b70860f316e5" providerId="ADAL" clId="{C95F0235-F70D-4532-9C09-68B337B58EAB}" dt="2025-12-04T14:03:45.417" v="874" actId="20577"/>
        <pc:sldMkLst>
          <pc:docMk/>
          <pc:sldMk cId="0" sldId="257"/>
        </pc:sldMkLst>
        <pc:spChg chg="mod">
          <ac:chgData name="Marina Silva Soares" userId="bf3b010e-24fb-410e-af62-b70860f316e5" providerId="ADAL" clId="{C95F0235-F70D-4532-9C09-68B337B58EAB}" dt="2025-12-04T14:03:45.417" v="874" actId="20577"/>
          <ac:spMkLst>
            <pc:docMk/>
            <pc:sldMk cId="0" sldId="257"/>
            <ac:spMk id="8" creationId="{00000000-0000-0000-0000-000000000000}"/>
          </ac:spMkLst>
        </pc:spChg>
        <pc:spChg chg="mod">
          <ac:chgData name="Marina Silva Soares" userId="bf3b010e-24fb-410e-af62-b70860f316e5" providerId="ADAL" clId="{C95F0235-F70D-4532-9C09-68B337B58EAB}" dt="2025-12-04T12:54:30.551" v="21" actId="20577"/>
          <ac:spMkLst>
            <pc:docMk/>
            <pc:sldMk cId="0" sldId="257"/>
            <ac:spMk id="10" creationId="{00000000-0000-0000-0000-000000000000}"/>
          </ac:spMkLst>
        </pc:spChg>
      </pc:sldChg>
      <pc:sldChg chg="modSp mod">
        <pc:chgData name="Marina Silva Soares" userId="bf3b010e-24fb-410e-af62-b70860f316e5" providerId="ADAL" clId="{C95F0235-F70D-4532-9C09-68B337B58EAB}" dt="2025-12-04T12:58:19.654" v="62" actId="20577"/>
        <pc:sldMkLst>
          <pc:docMk/>
          <pc:sldMk cId="0" sldId="258"/>
        </pc:sldMkLst>
        <pc:spChg chg="mod">
          <ac:chgData name="Marina Silva Soares" userId="bf3b010e-24fb-410e-af62-b70860f316e5" providerId="ADAL" clId="{C95F0235-F70D-4532-9C09-68B337B58EAB}" dt="2025-12-04T12:58:19.654" v="62" actId="20577"/>
          <ac:spMkLst>
            <pc:docMk/>
            <pc:sldMk cId="0" sldId="258"/>
            <ac:spMk id="58" creationId="{00000000-0000-0000-0000-000000000000}"/>
          </ac:spMkLst>
        </pc:spChg>
        <pc:spChg chg="mod">
          <ac:chgData name="Marina Silva Soares" userId="bf3b010e-24fb-410e-af62-b70860f316e5" providerId="ADAL" clId="{C95F0235-F70D-4532-9C09-68B337B58EAB}" dt="2025-12-04T12:58:14.679" v="60" actId="20577"/>
          <ac:spMkLst>
            <pc:docMk/>
            <pc:sldMk cId="0" sldId="258"/>
            <ac:spMk id="59" creationId="{00000000-0000-0000-0000-000000000000}"/>
          </ac:spMkLst>
        </pc:spChg>
      </pc:sldChg>
      <pc:sldChg chg="modSp mod">
        <pc:chgData name="Marina Silva Soares" userId="bf3b010e-24fb-410e-af62-b70860f316e5" providerId="ADAL" clId="{C95F0235-F70D-4532-9C09-68B337B58EAB}" dt="2025-12-04T13:32:59.186" v="453" actId="14734"/>
        <pc:sldMkLst>
          <pc:docMk/>
          <pc:sldMk cId="0" sldId="259"/>
        </pc:sldMkLst>
        <pc:graphicFrameChg chg="mod modGraphic">
          <ac:chgData name="Marina Silva Soares" userId="bf3b010e-24fb-410e-af62-b70860f316e5" providerId="ADAL" clId="{C95F0235-F70D-4532-9C09-68B337B58EAB}" dt="2025-12-04T13:32:59.186" v="453" actId="14734"/>
          <ac:graphicFrameMkLst>
            <pc:docMk/>
            <pc:sldMk cId="0" sldId="259"/>
            <ac:graphicFrameMk id="9" creationId="{00000000-0000-0000-0000-000000000000}"/>
          </ac:graphicFrameMkLst>
        </pc:graphicFrameChg>
      </pc:sldChg>
      <pc:sldChg chg="modSp mod">
        <pc:chgData name="Marina Silva Soares" userId="bf3b010e-24fb-410e-af62-b70860f316e5" providerId="ADAL" clId="{C95F0235-F70D-4532-9C09-68B337B58EAB}" dt="2025-12-04T13:35:14.268" v="574" actId="20577"/>
        <pc:sldMkLst>
          <pc:docMk/>
          <pc:sldMk cId="0" sldId="260"/>
        </pc:sldMkLst>
        <pc:graphicFrameChg chg="mod modGraphic">
          <ac:chgData name="Marina Silva Soares" userId="bf3b010e-24fb-410e-af62-b70860f316e5" providerId="ADAL" clId="{C95F0235-F70D-4532-9C09-68B337B58EAB}" dt="2025-12-04T13:35:14.268" v="574" actId="20577"/>
          <ac:graphicFrameMkLst>
            <pc:docMk/>
            <pc:sldMk cId="0" sldId="260"/>
            <ac:graphicFrameMk id="9" creationId="{00000000-0000-0000-0000-000000000000}"/>
          </ac:graphicFrameMkLst>
        </pc:graphicFrameChg>
      </pc:sldChg>
      <pc:sldChg chg="modSp mod">
        <pc:chgData name="Marina Silva Soares" userId="bf3b010e-24fb-410e-af62-b70860f316e5" providerId="ADAL" clId="{C95F0235-F70D-4532-9C09-68B337B58EAB}" dt="2025-12-04T13:39:19.925" v="577" actId="20577"/>
        <pc:sldMkLst>
          <pc:docMk/>
          <pc:sldMk cId="0" sldId="261"/>
        </pc:sldMkLst>
        <pc:spChg chg="mod">
          <ac:chgData name="Marina Silva Soares" userId="bf3b010e-24fb-410e-af62-b70860f316e5" providerId="ADAL" clId="{C95F0235-F70D-4532-9C09-68B337B58EAB}" dt="2025-12-04T13:39:19.925" v="577" actId="20577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Marina Silva Soares" userId="bf3b010e-24fb-410e-af62-b70860f316e5" providerId="ADAL" clId="{C95F0235-F70D-4532-9C09-68B337B58EAB}" dt="2025-12-04T13:43:39.532" v="616" actId="20577"/>
        <pc:sldMkLst>
          <pc:docMk/>
          <pc:sldMk cId="0" sldId="263"/>
        </pc:sldMkLst>
        <pc:spChg chg="mod">
          <ac:chgData name="Marina Silva Soares" userId="bf3b010e-24fb-410e-af62-b70860f316e5" providerId="ADAL" clId="{C95F0235-F70D-4532-9C09-68B337B58EAB}" dt="2025-12-04T13:43:39.532" v="616" actId="20577"/>
          <ac:spMkLst>
            <pc:docMk/>
            <pc:sldMk cId="0" sldId="263"/>
            <ac:spMk id="10" creationId="{00000000-0000-0000-0000-000000000000}"/>
          </ac:spMkLst>
        </pc:spChg>
      </pc:sldChg>
      <pc:sldChg chg="modSp mod">
        <pc:chgData name="Marina Silva Soares" userId="bf3b010e-24fb-410e-af62-b70860f316e5" providerId="ADAL" clId="{C95F0235-F70D-4532-9C09-68B337B58EAB}" dt="2025-12-04T13:45:38.687" v="626" actId="14100"/>
        <pc:sldMkLst>
          <pc:docMk/>
          <pc:sldMk cId="0" sldId="264"/>
        </pc:sldMkLst>
        <pc:spChg chg="mod">
          <ac:chgData name="Marina Silva Soares" userId="bf3b010e-24fb-410e-af62-b70860f316e5" providerId="ADAL" clId="{C95F0235-F70D-4532-9C09-68B337B58EAB}" dt="2025-12-04T13:45:38.687" v="626" actId="14100"/>
          <ac:spMkLst>
            <pc:docMk/>
            <pc:sldMk cId="0" sldId="264"/>
            <ac:spMk id="9" creationId="{00000000-0000-0000-0000-000000000000}"/>
          </ac:spMkLst>
        </pc:spChg>
      </pc:sldChg>
      <pc:sldChg chg="addSp modSp new mod">
        <pc:chgData name="Marina Silva Soares" userId="bf3b010e-24fb-410e-af62-b70860f316e5" providerId="ADAL" clId="{C95F0235-F70D-4532-9C09-68B337B58EAB}" dt="2025-12-04T13:52:30.581" v="686" actId="1076"/>
        <pc:sldMkLst>
          <pc:docMk/>
          <pc:sldMk cId="3030023215" sldId="267"/>
        </pc:sldMkLst>
        <pc:spChg chg="mod">
          <ac:chgData name="Marina Silva Soares" userId="bf3b010e-24fb-410e-af62-b70860f316e5" providerId="ADAL" clId="{C95F0235-F70D-4532-9C09-68B337B58EAB}" dt="2025-12-04T13:48:45.475" v="628"/>
          <ac:spMkLst>
            <pc:docMk/>
            <pc:sldMk cId="3030023215" sldId="267"/>
            <ac:spMk id="3" creationId="{AA9847A9-2BF6-86BB-2AC5-C38269957647}"/>
          </ac:spMkLst>
        </pc:spChg>
        <pc:spChg chg="mod">
          <ac:chgData name="Marina Silva Soares" userId="bf3b010e-24fb-410e-af62-b70860f316e5" providerId="ADAL" clId="{C95F0235-F70D-4532-9C09-68B337B58EAB}" dt="2025-12-04T13:50:14.942" v="660" actId="20577"/>
          <ac:spMkLst>
            <pc:docMk/>
            <pc:sldMk cId="3030023215" sldId="267"/>
            <ac:spMk id="4" creationId="{E4A6F7F6-ED01-886A-8B91-4223AB16C2AF}"/>
          </ac:spMkLst>
        </pc:spChg>
        <pc:spChg chg="mod">
          <ac:chgData name="Marina Silva Soares" userId="bf3b010e-24fb-410e-af62-b70860f316e5" providerId="ADAL" clId="{C95F0235-F70D-4532-9C09-68B337B58EAB}" dt="2025-12-04T13:48:45.475" v="628"/>
          <ac:spMkLst>
            <pc:docMk/>
            <pc:sldMk cId="3030023215" sldId="267"/>
            <ac:spMk id="6" creationId="{D989342A-A4D0-825C-E6B5-596E6FEAFCEA}"/>
          </ac:spMkLst>
        </pc:spChg>
        <pc:spChg chg="add mod">
          <ac:chgData name="Marina Silva Soares" userId="bf3b010e-24fb-410e-af62-b70860f316e5" providerId="ADAL" clId="{C95F0235-F70D-4532-9C09-68B337B58EAB}" dt="2025-12-04T13:48:45.475" v="628"/>
          <ac:spMkLst>
            <pc:docMk/>
            <pc:sldMk cId="3030023215" sldId="267"/>
            <ac:spMk id="7" creationId="{7774607E-D6AF-0313-7484-7C1A23419CF9}"/>
          </ac:spMkLst>
        </pc:spChg>
        <pc:spChg chg="mod">
          <ac:chgData name="Marina Silva Soares" userId="bf3b010e-24fb-410e-af62-b70860f316e5" providerId="ADAL" clId="{C95F0235-F70D-4532-9C09-68B337B58EAB}" dt="2025-12-04T13:48:45.475" v="628"/>
          <ac:spMkLst>
            <pc:docMk/>
            <pc:sldMk cId="3030023215" sldId="267"/>
            <ac:spMk id="9" creationId="{03289315-D205-4956-006D-3D8285F5A39D}"/>
          </ac:spMkLst>
        </pc:spChg>
        <pc:spChg chg="add mod">
          <ac:chgData name="Marina Silva Soares" userId="bf3b010e-24fb-410e-af62-b70860f316e5" providerId="ADAL" clId="{C95F0235-F70D-4532-9C09-68B337B58EAB}" dt="2025-12-04T13:52:30.581" v="686" actId="1076"/>
          <ac:spMkLst>
            <pc:docMk/>
            <pc:sldMk cId="3030023215" sldId="267"/>
            <ac:spMk id="10" creationId="{11CA5AA4-C4CB-7456-62F4-C05BD54B191F}"/>
          </ac:spMkLst>
        </pc:spChg>
        <pc:grpChg chg="add mod">
          <ac:chgData name="Marina Silva Soares" userId="bf3b010e-24fb-410e-af62-b70860f316e5" providerId="ADAL" clId="{C95F0235-F70D-4532-9C09-68B337B58EAB}" dt="2025-12-04T13:48:45.475" v="628"/>
          <ac:grpSpMkLst>
            <pc:docMk/>
            <pc:sldMk cId="3030023215" sldId="267"/>
            <ac:grpSpMk id="2" creationId="{66C7C022-F7D4-5CB4-961E-83DD3C651EAD}"/>
          </ac:grpSpMkLst>
        </pc:grpChg>
        <pc:grpChg chg="add mod">
          <ac:chgData name="Marina Silva Soares" userId="bf3b010e-24fb-410e-af62-b70860f316e5" providerId="ADAL" clId="{C95F0235-F70D-4532-9C09-68B337B58EAB}" dt="2025-12-04T13:48:45.475" v="628"/>
          <ac:grpSpMkLst>
            <pc:docMk/>
            <pc:sldMk cId="3030023215" sldId="267"/>
            <ac:grpSpMk id="5" creationId="{4C4853AE-42B5-69D1-ACA3-76BD68F3C9F5}"/>
          </ac:grpSpMkLst>
        </pc:grpChg>
        <pc:grpChg chg="add mod">
          <ac:chgData name="Marina Silva Soares" userId="bf3b010e-24fb-410e-af62-b70860f316e5" providerId="ADAL" clId="{C95F0235-F70D-4532-9C09-68B337B58EAB}" dt="2025-12-04T13:48:45.475" v="628"/>
          <ac:grpSpMkLst>
            <pc:docMk/>
            <pc:sldMk cId="3030023215" sldId="267"/>
            <ac:grpSpMk id="8" creationId="{70D6B306-3FFE-DAF4-2994-239C3049A76C}"/>
          </ac:grpSpMkLst>
        </pc:grpChg>
      </pc:sldChg>
      <pc:sldChg chg="addSp delSp modSp new mod">
        <pc:chgData name="Marina Silva Soares" userId="bf3b010e-24fb-410e-af62-b70860f316e5" providerId="ADAL" clId="{C95F0235-F70D-4532-9C09-68B337B58EAB}" dt="2025-12-04T13:59:57.743" v="864" actId="1076"/>
        <pc:sldMkLst>
          <pc:docMk/>
          <pc:sldMk cId="3358921792" sldId="268"/>
        </pc:sldMkLst>
        <pc:spChg chg="add del">
          <ac:chgData name="Marina Silva Soares" userId="bf3b010e-24fb-410e-af62-b70860f316e5" providerId="ADAL" clId="{C95F0235-F70D-4532-9C09-68B337B58EAB}" dt="2025-12-04T13:53:43.765" v="689" actId="22"/>
          <ac:spMkLst>
            <pc:docMk/>
            <pc:sldMk cId="3358921792" sldId="268"/>
            <ac:spMk id="3" creationId="{B80F9381-1145-4D02-BB2D-2019456B84A7}"/>
          </ac:spMkLst>
        </pc:spChg>
        <pc:spChg chg="mod">
          <ac:chgData name="Marina Silva Soares" userId="bf3b010e-24fb-410e-af62-b70860f316e5" providerId="ADAL" clId="{C95F0235-F70D-4532-9C09-68B337B58EAB}" dt="2025-12-04T13:53:51.246" v="690"/>
          <ac:spMkLst>
            <pc:docMk/>
            <pc:sldMk cId="3358921792" sldId="268"/>
            <ac:spMk id="5" creationId="{A123C6CC-22F8-4073-CF1A-5F21B32BE3B2}"/>
          </ac:spMkLst>
        </pc:spChg>
        <pc:spChg chg="mod">
          <ac:chgData name="Marina Silva Soares" userId="bf3b010e-24fb-410e-af62-b70860f316e5" providerId="ADAL" clId="{C95F0235-F70D-4532-9C09-68B337B58EAB}" dt="2025-12-04T13:58:06.829" v="764" actId="20577"/>
          <ac:spMkLst>
            <pc:docMk/>
            <pc:sldMk cId="3358921792" sldId="268"/>
            <ac:spMk id="6" creationId="{884E2B71-3A07-6C16-5FC9-6E60B19CA50E}"/>
          </ac:spMkLst>
        </pc:spChg>
        <pc:spChg chg="mod">
          <ac:chgData name="Marina Silva Soares" userId="bf3b010e-24fb-410e-af62-b70860f316e5" providerId="ADAL" clId="{C95F0235-F70D-4532-9C09-68B337B58EAB}" dt="2025-12-04T13:53:51.246" v="690"/>
          <ac:spMkLst>
            <pc:docMk/>
            <pc:sldMk cId="3358921792" sldId="268"/>
            <ac:spMk id="8" creationId="{312ECDA1-D2DF-BB7F-8CDC-CF8CBF8FF99A}"/>
          </ac:spMkLst>
        </pc:spChg>
        <pc:spChg chg="mod">
          <ac:chgData name="Marina Silva Soares" userId="bf3b010e-24fb-410e-af62-b70860f316e5" providerId="ADAL" clId="{C95F0235-F70D-4532-9C09-68B337B58EAB}" dt="2025-12-04T13:53:51.246" v="690"/>
          <ac:spMkLst>
            <pc:docMk/>
            <pc:sldMk cId="3358921792" sldId="268"/>
            <ac:spMk id="10" creationId="{E77BF99F-423E-DC1B-DE48-5570357BA603}"/>
          </ac:spMkLst>
        </pc:spChg>
        <pc:spChg chg="add mod">
          <ac:chgData name="Marina Silva Soares" userId="bf3b010e-24fb-410e-af62-b70860f316e5" providerId="ADAL" clId="{C95F0235-F70D-4532-9C09-68B337B58EAB}" dt="2025-12-04T13:53:51.246" v="690"/>
          <ac:spMkLst>
            <pc:docMk/>
            <pc:sldMk cId="3358921792" sldId="268"/>
            <ac:spMk id="11" creationId="{804E8C23-15AF-6640-2623-1B72C07F9C94}"/>
          </ac:spMkLst>
        </pc:spChg>
        <pc:spChg chg="add mod">
          <ac:chgData name="Marina Silva Soares" userId="bf3b010e-24fb-410e-af62-b70860f316e5" providerId="ADAL" clId="{C95F0235-F70D-4532-9C09-68B337B58EAB}" dt="2025-12-04T13:59:57.743" v="864" actId="1076"/>
          <ac:spMkLst>
            <pc:docMk/>
            <pc:sldMk cId="3358921792" sldId="268"/>
            <ac:spMk id="12" creationId="{720CE597-D887-5F7C-D59E-54CDA46BC43B}"/>
          </ac:spMkLst>
        </pc:spChg>
        <pc:spChg chg="mod">
          <ac:chgData name="Marina Silva Soares" userId="bf3b010e-24fb-410e-af62-b70860f316e5" providerId="ADAL" clId="{C95F0235-F70D-4532-9C09-68B337B58EAB}" dt="2025-12-04T13:53:51.246" v="690"/>
          <ac:spMkLst>
            <pc:docMk/>
            <pc:sldMk cId="3358921792" sldId="268"/>
            <ac:spMk id="14" creationId="{1AAAB959-AD8F-41A0-62E8-ECC0C4831139}"/>
          </ac:spMkLst>
        </pc:spChg>
        <pc:grpChg chg="add mod">
          <ac:chgData name="Marina Silva Soares" userId="bf3b010e-24fb-410e-af62-b70860f316e5" providerId="ADAL" clId="{C95F0235-F70D-4532-9C09-68B337B58EAB}" dt="2025-12-04T13:53:51.246" v="690"/>
          <ac:grpSpMkLst>
            <pc:docMk/>
            <pc:sldMk cId="3358921792" sldId="268"/>
            <ac:grpSpMk id="4" creationId="{07E22143-0C0A-966D-A842-76BDD4CD4AC4}"/>
          </ac:grpSpMkLst>
        </pc:grpChg>
        <pc:grpChg chg="add mod">
          <ac:chgData name="Marina Silva Soares" userId="bf3b010e-24fb-410e-af62-b70860f316e5" providerId="ADAL" clId="{C95F0235-F70D-4532-9C09-68B337B58EAB}" dt="2025-12-04T13:53:51.246" v="690"/>
          <ac:grpSpMkLst>
            <pc:docMk/>
            <pc:sldMk cId="3358921792" sldId="268"/>
            <ac:grpSpMk id="7" creationId="{0E0E73C7-9F6D-A2C3-E1FC-4FF165B7219A}"/>
          </ac:grpSpMkLst>
        </pc:grpChg>
        <pc:grpChg chg="add mod">
          <ac:chgData name="Marina Silva Soares" userId="bf3b010e-24fb-410e-af62-b70860f316e5" providerId="ADAL" clId="{C95F0235-F70D-4532-9C09-68B337B58EAB}" dt="2025-12-04T13:53:51.246" v="690"/>
          <ac:grpSpMkLst>
            <pc:docMk/>
            <pc:sldMk cId="3358921792" sldId="268"/>
            <ac:grpSpMk id="9" creationId="{C08A7473-74B7-4AEB-BC02-1A289A134F41}"/>
          </ac:grpSpMkLst>
        </pc:grpChg>
        <pc:grpChg chg="del">
          <ac:chgData name="Marina Silva Soares" userId="bf3b010e-24fb-410e-af62-b70860f316e5" providerId="ADAL" clId="{C95F0235-F70D-4532-9C09-68B337B58EAB}" dt="2025-12-04T13:59:50.397" v="863" actId="478"/>
          <ac:grpSpMkLst>
            <pc:docMk/>
            <pc:sldMk cId="3358921792" sldId="268"/>
            <ac:grpSpMk id="13" creationId="{24C75B79-33C5-49FF-97D8-FF8746991098}"/>
          </ac:grpSpMkLst>
        </pc:grpChg>
      </pc:sldChg>
      <pc:sldChg chg="addSp delSp modSp new mod">
        <pc:chgData name="Marina Silva Soares" userId="bf3b010e-24fb-410e-af62-b70860f316e5" providerId="ADAL" clId="{C95F0235-F70D-4532-9C09-68B337B58EAB}" dt="2025-12-04T14:53:15.267" v="1610" actId="20577"/>
        <pc:sldMkLst>
          <pc:docMk/>
          <pc:sldMk cId="3617168766" sldId="269"/>
        </pc:sldMkLst>
        <pc:spChg chg="mod">
          <ac:chgData name="Marina Silva Soares" userId="bf3b010e-24fb-410e-af62-b70860f316e5" providerId="ADAL" clId="{C95F0235-F70D-4532-9C09-68B337B58EAB}" dt="2025-12-04T14:20:03.156" v="878"/>
          <ac:spMkLst>
            <pc:docMk/>
            <pc:sldMk cId="3617168766" sldId="269"/>
            <ac:spMk id="5" creationId="{80A7FCA2-3E54-1995-671B-E86908932913}"/>
          </ac:spMkLst>
        </pc:spChg>
        <pc:spChg chg="mod">
          <ac:chgData name="Marina Silva Soares" userId="bf3b010e-24fb-410e-af62-b70860f316e5" providerId="ADAL" clId="{C95F0235-F70D-4532-9C09-68B337B58EAB}" dt="2025-12-04T14:20:39.944" v="923" actId="20577"/>
          <ac:spMkLst>
            <pc:docMk/>
            <pc:sldMk cId="3617168766" sldId="269"/>
            <ac:spMk id="6" creationId="{3E22D92C-1CC2-8F65-4EE2-848899D0C0EF}"/>
          </ac:spMkLst>
        </pc:spChg>
        <pc:spChg chg="mod">
          <ac:chgData name="Marina Silva Soares" userId="bf3b010e-24fb-410e-af62-b70860f316e5" providerId="ADAL" clId="{C95F0235-F70D-4532-9C09-68B337B58EAB}" dt="2025-12-04T14:20:03.156" v="878"/>
          <ac:spMkLst>
            <pc:docMk/>
            <pc:sldMk cId="3617168766" sldId="269"/>
            <ac:spMk id="8" creationId="{36F3E93B-C7ED-5794-E7F0-0FB0B3F81F92}"/>
          </ac:spMkLst>
        </pc:spChg>
        <pc:spChg chg="mod">
          <ac:chgData name="Marina Silva Soares" userId="bf3b010e-24fb-410e-af62-b70860f316e5" providerId="ADAL" clId="{C95F0235-F70D-4532-9C09-68B337B58EAB}" dt="2025-12-04T14:20:03.156" v="878"/>
          <ac:spMkLst>
            <pc:docMk/>
            <pc:sldMk cId="3617168766" sldId="269"/>
            <ac:spMk id="10" creationId="{EE736D0B-1154-0F65-C95C-C7039C3D537B}"/>
          </ac:spMkLst>
        </pc:spChg>
        <pc:spChg chg="add mod">
          <ac:chgData name="Marina Silva Soares" userId="bf3b010e-24fb-410e-af62-b70860f316e5" providerId="ADAL" clId="{C95F0235-F70D-4532-9C09-68B337B58EAB}" dt="2025-12-04T14:20:03.156" v="878"/>
          <ac:spMkLst>
            <pc:docMk/>
            <pc:sldMk cId="3617168766" sldId="269"/>
            <ac:spMk id="12" creationId="{173325C6-C177-2F47-F6F2-8BA94126C1AE}"/>
          </ac:spMkLst>
        </pc:spChg>
        <pc:grpChg chg="add mod">
          <ac:chgData name="Marina Silva Soares" userId="bf3b010e-24fb-410e-af62-b70860f316e5" providerId="ADAL" clId="{C95F0235-F70D-4532-9C09-68B337B58EAB}" dt="2025-12-04T14:20:03.156" v="878"/>
          <ac:grpSpMkLst>
            <pc:docMk/>
            <pc:sldMk cId="3617168766" sldId="269"/>
            <ac:grpSpMk id="4" creationId="{E813ECE7-E67C-6314-D78E-DB88E6C961E3}"/>
          </ac:grpSpMkLst>
        </pc:grpChg>
        <pc:grpChg chg="add mod">
          <ac:chgData name="Marina Silva Soares" userId="bf3b010e-24fb-410e-af62-b70860f316e5" providerId="ADAL" clId="{C95F0235-F70D-4532-9C09-68B337B58EAB}" dt="2025-12-04T14:20:03.156" v="878"/>
          <ac:grpSpMkLst>
            <pc:docMk/>
            <pc:sldMk cId="3617168766" sldId="269"/>
            <ac:grpSpMk id="7" creationId="{4230AC1F-3FD4-B076-27DF-DFE57962FB07}"/>
          </ac:grpSpMkLst>
        </pc:grpChg>
        <pc:grpChg chg="add mod">
          <ac:chgData name="Marina Silva Soares" userId="bf3b010e-24fb-410e-af62-b70860f316e5" providerId="ADAL" clId="{C95F0235-F70D-4532-9C09-68B337B58EAB}" dt="2025-12-04T14:20:03.156" v="878"/>
          <ac:grpSpMkLst>
            <pc:docMk/>
            <pc:sldMk cId="3617168766" sldId="269"/>
            <ac:grpSpMk id="9" creationId="{8FF9EDDC-922A-FB44-A110-5E1990FC3B15}"/>
          </ac:grpSpMkLst>
        </pc:grpChg>
        <pc:graphicFrameChg chg="add mod modGraphic">
          <ac:chgData name="Marina Silva Soares" userId="bf3b010e-24fb-410e-af62-b70860f316e5" providerId="ADAL" clId="{C95F0235-F70D-4532-9C09-68B337B58EAB}" dt="2025-12-04T14:53:15.267" v="1610" actId="20577"/>
          <ac:graphicFrameMkLst>
            <pc:docMk/>
            <pc:sldMk cId="3617168766" sldId="269"/>
            <ac:graphicFrameMk id="11" creationId="{BA97E036-8F21-993C-B311-768347C17912}"/>
          </ac:graphicFrameMkLst>
        </pc:graphicFrameChg>
        <pc:picChg chg="add del">
          <ac:chgData name="Marina Silva Soares" userId="bf3b010e-24fb-410e-af62-b70860f316e5" providerId="ADAL" clId="{C95F0235-F70D-4532-9C09-68B337B58EAB}" dt="2025-12-04T14:19:55.835" v="877" actId="22"/>
          <ac:picMkLst>
            <pc:docMk/>
            <pc:sldMk cId="3617168766" sldId="269"/>
            <ac:picMk id="3" creationId="{3E60377F-5B83-C11D-BA42-D78266F10A4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7D2AE02-1251-AF10-0BCA-FA3779158D8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6619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Uso Interno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5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4C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2970616"/>
            <a:ext cx="16970991" cy="7316384"/>
            <a:chOff x="0" y="0"/>
            <a:chExt cx="22627988" cy="9755178"/>
          </a:xfrm>
        </p:grpSpPr>
        <p:sp>
          <p:nvSpPr>
            <p:cNvPr id="3" name="Freeform 3" descr="Uma imagem contendo Ícone  Descrição gerada automaticamente"/>
            <p:cNvSpPr/>
            <p:nvPr/>
          </p:nvSpPr>
          <p:spPr>
            <a:xfrm>
              <a:off x="0" y="0"/>
              <a:ext cx="22627971" cy="9755124"/>
            </a:xfrm>
            <a:custGeom>
              <a:avLst/>
              <a:gdLst/>
              <a:ahLst/>
              <a:cxnLst/>
              <a:rect l="l" t="t" r="r" b="b"/>
              <a:pathLst>
                <a:path w="22627971" h="9755124">
                  <a:moveTo>
                    <a:pt x="0" y="0"/>
                  </a:moveTo>
                  <a:lnTo>
                    <a:pt x="22627971" y="0"/>
                  </a:lnTo>
                  <a:lnTo>
                    <a:pt x="22627971" y="9755124"/>
                  </a:lnTo>
                  <a:lnTo>
                    <a:pt x="0" y="97551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615938" y="523006"/>
            <a:ext cx="7824315" cy="4524342"/>
            <a:chOff x="0" y="0"/>
            <a:chExt cx="10432420" cy="6032456"/>
          </a:xfrm>
        </p:grpSpPr>
        <p:sp>
          <p:nvSpPr>
            <p:cNvPr id="5" name="Freeform 5" descr="Uma imagem contendo pessoa, homem, edifício, segurando  Descrição gerada automaticamente"/>
            <p:cNvSpPr/>
            <p:nvPr/>
          </p:nvSpPr>
          <p:spPr>
            <a:xfrm>
              <a:off x="0" y="0"/>
              <a:ext cx="10432415" cy="6032500"/>
            </a:xfrm>
            <a:custGeom>
              <a:avLst/>
              <a:gdLst/>
              <a:ahLst/>
              <a:cxnLst/>
              <a:rect l="l" t="t" r="r" b="b"/>
              <a:pathLst>
                <a:path w="10432415" h="6032500">
                  <a:moveTo>
                    <a:pt x="0" y="0"/>
                  </a:moveTo>
                  <a:lnTo>
                    <a:pt x="10432415" y="0"/>
                  </a:lnTo>
                  <a:lnTo>
                    <a:pt x="10432415" y="6032500"/>
                  </a:lnTo>
                  <a:lnTo>
                    <a:pt x="0" y="603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9572549" y="6163666"/>
            <a:ext cx="4726285" cy="971804"/>
            <a:chOff x="0" y="0"/>
            <a:chExt cx="13860044" cy="2849858"/>
          </a:xfrm>
        </p:grpSpPr>
        <p:sp>
          <p:nvSpPr>
            <p:cNvPr id="7" name="Freeform 7" descr="Desenho com traços pretos em fundo branco e letras pretas  Descrição gerada automaticamente com confiança baixa"/>
            <p:cNvSpPr/>
            <p:nvPr/>
          </p:nvSpPr>
          <p:spPr>
            <a:xfrm>
              <a:off x="0" y="0"/>
              <a:ext cx="13860018" cy="2849880"/>
            </a:xfrm>
            <a:custGeom>
              <a:avLst/>
              <a:gdLst/>
              <a:ahLst/>
              <a:cxnLst/>
              <a:rect l="l" t="t" r="r" b="b"/>
              <a:pathLst>
                <a:path w="13860018" h="2849880">
                  <a:moveTo>
                    <a:pt x="0" y="0"/>
                  </a:moveTo>
                  <a:lnTo>
                    <a:pt x="13860018" y="0"/>
                  </a:lnTo>
                  <a:lnTo>
                    <a:pt x="13860018" y="2849880"/>
                  </a:lnTo>
                  <a:lnTo>
                    <a:pt x="0" y="28498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1598186" y="514466"/>
            <a:ext cx="8624116" cy="275564"/>
            <a:chOff x="0" y="0"/>
            <a:chExt cx="11498822" cy="36741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498834" cy="367411"/>
            </a:xfrm>
            <a:custGeom>
              <a:avLst/>
              <a:gdLst/>
              <a:ahLst/>
              <a:cxnLst/>
              <a:rect l="l" t="t" r="r" b="b"/>
              <a:pathLst>
                <a:path w="11498834" h="367411">
                  <a:moveTo>
                    <a:pt x="0" y="0"/>
                  </a:moveTo>
                  <a:lnTo>
                    <a:pt x="11498834" y="0"/>
                  </a:lnTo>
                  <a:lnTo>
                    <a:pt x="11498834" y="367411"/>
                  </a:lnTo>
                  <a:lnTo>
                    <a:pt x="0" y="3674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814045" y="3989792"/>
            <a:ext cx="8801893" cy="2659777"/>
            <a:chOff x="0" y="0"/>
            <a:chExt cx="11158330" cy="33718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1158330" cy="3371850"/>
            </a:xfrm>
            <a:custGeom>
              <a:avLst/>
              <a:gdLst/>
              <a:ahLst/>
              <a:cxnLst/>
              <a:rect l="l" t="t" r="r" b="b"/>
              <a:pathLst>
                <a:path w="11158330" h="3371850">
                  <a:moveTo>
                    <a:pt x="0" y="0"/>
                  </a:moveTo>
                  <a:lnTo>
                    <a:pt x="11158330" y="0"/>
                  </a:lnTo>
                  <a:lnTo>
                    <a:pt x="11158330" y="3371850"/>
                  </a:lnTo>
                  <a:lnTo>
                    <a:pt x="0" y="337185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47625"/>
              <a:ext cx="11158330" cy="332422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8315"/>
                </a:lnSpc>
              </a:pPr>
              <a:r>
                <a:rPr lang="en-US" sz="7699" b="1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METODOLOGIA SENSE 2026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39838" y="885056"/>
            <a:ext cx="15773400" cy="1460985"/>
            <a:chOff x="0" y="0"/>
            <a:chExt cx="21031200" cy="1947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1273814" lvl="1" indent="-636907" algn="l">
                <a:lnSpc>
                  <a:spcPts val="6372"/>
                </a:lnSpc>
                <a:buAutoNum type="arabicPeriod"/>
              </a:pPr>
              <a:r>
                <a:rPr lang="en-US" sz="59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Fundamentos</a:t>
              </a:r>
              <a:r>
                <a:rPr lang="en-US" sz="5900" b="1" dirty="0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da </a:t>
              </a:r>
              <a:r>
                <a:rPr lang="en-US" sz="59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Metodologia</a:t>
              </a:r>
              <a:endParaRPr lang="en-US" sz="5900" b="1" dirty="0">
                <a:solidFill>
                  <a:srgbClr val="012377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614351" y="1947028"/>
            <a:ext cx="5918972" cy="573741"/>
            <a:chOff x="0" y="0"/>
            <a:chExt cx="7891962" cy="76498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91085" y="4329779"/>
            <a:ext cx="4977616" cy="2523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50"/>
              </a:lnSpc>
            </a:pP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Apoiar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micro e </a:t>
            </a: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pequenas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empresas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(ME e EPP) no </a:t>
            </a: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aumento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2500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competitividade</a:t>
            </a:r>
            <a:r>
              <a:rPr lang="en-US" sz="2500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, </a:t>
            </a:r>
            <a:r>
              <a:rPr lang="en-US" sz="2500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sustentabilidade</a:t>
            </a:r>
            <a:r>
              <a:rPr lang="en-US" sz="2500" b="1" dirty="0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 e </a:t>
            </a:r>
            <a:r>
              <a:rPr lang="en-US" sz="2500" b="1" dirty="0" err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inovação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conectando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-as </a:t>
            </a: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ao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portfólio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5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soluções</a:t>
            </a:r>
            <a:r>
              <a:rPr lang="en-US" sz="25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do Sebrae.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91085" y="3717395"/>
            <a:ext cx="2830878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A2474"/>
                </a:solidFill>
                <a:latin typeface="Poppins Bold"/>
                <a:ea typeface="Poppins Bold"/>
                <a:cs typeface="Poppins Bold"/>
                <a:sym typeface="Poppins Bold"/>
              </a:rPr>
              <a:t>Propósito: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265994" y="3698345"/>
            <a:ext cx="8627355" cy="5846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5"/>
              </a:lnSpc>
            </a:pPr>
            <a:r>
              <a:rPr lang="en-US" sz="3199" b="1" dirty="0" err="1">
                <a:solidFill>
                  <a:srgbClr val="0A2474"/>
                </a:solidFill>
                <a:latin typeface="Poppins Bold"/>
                <a:ea typeface="Poppins Bold"/>
                <a:cs typeface="Poppins Bold"/>
                <a:sym typeface="Poppins Bold"/>
              </a:rPr>
              <a:t>Princípios</a:t>
            </a:r>
            <a:r>
              <a:rPr lang="en-US" sz="3199" b="1" dirty="0">
                <a:solidFill>
                  <a:srgbClr val="0A2474"/>
                </a:solidFill>
                <a:latin typeface="Poppins Bold"/>
                <a:ea typeface="Poppins Bold"/>
                <a:cs typeface="Poppins Bold"/>
                <a:sym typeface="Poppins Bold"/>
              </a:rPr>
              <a:t> e </a:t>
            </a:r>
            <a:r>
              <a:rPr lang="en-US" sz="3199" b="1" dirty="0" err="1">
                <a:solidFill>
                  <a:srgbClr val="0A2474"/>
                </a:solidFill>
                <a:latin typeface="Poppins Bold"/>
                <a:ea typeface="Poppins Bold"/>
                <a:cs typeface="Poppins Bold"/>
                <a:sym typeface="Poppins Bold"/>
              </a:rPr>
              <a:t>Evidências</a:t>
            </a:r>
            <a:r>
              <a:rPr lang="en-US" sz="3199" b="1" dirty="0">
                <a:solidFill>
                  <a:srgbClr val="0A2474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</a:p>
          <a:p>
            <a:pPr algn="l">
              <a:lnSpc>
                <a:spcPts val="3468"/>
              </a:lnSpc>
            </a:pPr>
            <a:endParaRPr lang="en-US" sz="3199" b="1" dirty="0">
              <a:solidFill>
                <a:srgbClr val="0A2474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53390" lvl="1" indent="-226695" algn="l">
              <a:lnSpc>
                <a:spcPts val="2772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Atendimento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próximo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e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personalizado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APP SENSE;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Roteiro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atendimento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padrão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Relatório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individual no dashboard.</a:t>
            </a:r>
          </a:p>
          <a:p>
            <a:pPr algn="l">
              <a:lnSpc>
                <a:spcPts val="2600"/>
              </a:lnSpc>
            </a:pPr>
            <a:endParaRPr lang="en-US" sz="21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772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Foco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Resultados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Plano de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Ação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personalizado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APP;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Entregas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rápidas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Evidências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fotográficas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documentais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2730"/>
              </a:lnSpc>
            </a:pPr>
            <a:endParaRPr lang="en-US" sz="21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772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Jornada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Cíclica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Histórico da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empresa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APP SENSE; 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Painel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evolução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dashboard.</a:t>
            </a:r>
          </a:p>
          <a:p>
            <a:pPr algn="l">
              <a:lnSpc>
                <a:spcPts val="2730"/>
              </a:lnSpc>
            </a:pPr>
            <a:endParaRPr lang="en-US" sz="21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772"/>
              </a:lnSpc>
              <a:buFont typeface="Arial"/>
              <a:buChar char="•"/>
            </a:pP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Conexão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Sebrae: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Portfólio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Sebrae (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catálogo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digital); Registro da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solução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vinculada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APP/FOCO.</a:t>
            </a:r>
          </a:p>
          <a:p>
            <a:pPr algn="l">
              <a:lnSpc>
                <a:spcPts val="2730"/>
              </a:lnSpc>
            </a:pPr>
            <a:endParaRPr lang="en-US" sz="21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3390" lvl="1" indent="-226695" algn="l">
              <a:lnSpc>
                <a:spcPts val="2772"/>
              </a:lnSpc>
              <a:buFont typeface="Arial"/>
              <a:buChar char="•"/>
            </a:pP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Monitoramento de </a:t>
            </a:r>
            <a:r>
              <a:rPr lang="en-US" sz="21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indicadores</a:t>
            </a:r>
            <a:r>
              <a:rPr lang="en-US" sz="21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Dashboard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gerencial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indicadores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;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Relatórios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conversão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NPS e </a:t>
            </a:r>
            <a:r>
              <a:rPr lang="en-US" sz="21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impacto</a:t>
            </a:r>
            <a:r>
              <a:rPr lang="en-US" sz="21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4389181" y="885056"/>
            <a:ext cx="3242649" cy="667244"/>
            <a:chOff x="0" y="0"/>
            <a:chExt cx="2901774" cy="597102"/>
          </a:xfrm>
        </p:grpSpPr>
        <p:sp>
          <p:nvSpPr>
            <p:cNvPr id="12" name="Freeform 12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6C7C022-F7D4-5CB4-961E-83DD3C651EAD}"/>
              </a:ext>
            </a:extLst>
          </p:cNvPr>
          <p:cNvGrpSpPr/>
          <p:nvPr/>
        </p:nvGrpSpPr>
        <p:grpSpPr>
          <a:xfrm>
            <a:off x="739838" y="885056"/>
            <a:ext cx="15773400" cy="1460985"/>
            <a:chOff x="0" y="0"/>
            <a:chExt cx="21031200" cy="194797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A9847A9-2BF6-86BB-2AC5-C38269957647}"/>
                </a:ext>
              </a:extLst>
            </p:cNvPr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E4A6F7F6-ED01-886A-8B91-4223AB16C2AF}"/>
                </a:ext>
              </a:extLst>
            </p:cNvPr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636907" lvl="1" algn="l">
                <a:lnSpc>
                  <a:spcPts val="6372"/>
                </a:lnSpc>
              </a:pPr>
              <a:r>
                <a:rPr lang="en-US" sz="59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Características</a:t>
              </a:r>
              <a:r>
                <a:rPr lang="en-US" sz="5900" b="1" dirty="0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59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norteadoras</a:t>
              </a:r>
              <a:endParaRPr lang="en-US" sz="5900" b="1" dirty="0">
                <a:solidFill>
                  <a:srgbClr val="012377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4C4853AE-42B5-69D1-ACA3-76BD68F3C9F5}"/>
              </a:ext>
            </a:extLst>
          </p:cNvPr>
          <p:cNvGrpSpPr>
            <a:grpSpLocks noChangeAspect="1"/>
          </p:cNvGrpSpPr>
          <p:nvPr/>
        </p:nvGrpSpPr>
        <p:grpSpPr>
          <a:xfrm>
            <a:off x="-614351" y="1947028"/>
            <a:ext cx="5918972" cy="573741"/>
            <a:chOff x="0" y="0"/>
            <a:chExt cx="7891962" cy="764988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989342A-A4D0-825C-E6B5-596E6FEAFCEA}"/>
                </a:ext>
              </a:extLst>
            </p:cNvPr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7774607E-D6AF-0313-7484-7C1A23419CF9}"/>
              </a:ext>
            </a:extLst>
          </p:cNvPr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grpSp>
        <p:nvGrpSpPr>
          <p:cNvPr id="8" name="Group 11">
            <a:extLst>
              <a:ext uri="{FF2B5EF4-FFF2-40B4-BE49-F238E27FC236}">
                <a16:creationId xmlns:a16="http://schemas.microsoft.com/office/drawing/2014/main" id="{70D6B306-3FFE-DAF4-2994-239C3049A76C}"/>
              </a:ext>
            </a:extLst>
          </p:cNvPr>
          <p:cNvGrpSpPr>
            <a:grpSpLocks noChangeAspect="1"/>
          </p:cNvGrpSpPr>
          <p:nvPr/>
        </p:nvGrpSpPr>
        <p:grpSpPr>
          <a:xfrm>
            <a:off x="14389181" y="885056"/>
            <a:ext cx="3242649" cy="667244"/>
            <a:chOff x="0" y="0"/>
            <a:chExt cx="2901774" cy="597102"/>
          </a:xfrm>
        </p:grpSpPr>
        <p:sp>
          <p:nvSpPr>
            <p:cNvPr id="9" name="Freeform 12" descr="Placa branca com letras pretas  Descrição gerada automaticamente com confiança baixa">
              <a:extLst>
                <a:ext uri="{FF2B5EF4-FFF2-40B4-BE49-F238E27FC236}">
                  <a16:creationId xmlns:a16="http://schemas.microsoft.com/office/drawing/2014/main" id="{03289315-D205-4956-006D-3D8285F5A39D}"/>
                </a:ext>
              </a:extLst>
            </p:cNvPr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11CA5AA4-C4CB-7456-62F4-C05BD54B191F}"/>
              </a:ext>
            </a:extLst>
          </p:cNvPr>
          <p:cNvSpPr txBox="1"/>
          <p:nvPr/>
        </p:nvSpPr>
        <p:spPr>
          <a:xfrm>
            <a:off x="1257300" y="3153385"/>
            <a:ext cx="15773400" cy="6740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Ativo</a:t>
            </a:r>
            <a:r>
              <a:rPr lang="pt-PT" sz="21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– o agente consultor desloca-se até o empresário para executar o seu trabalho, o que dispensa do empresário a necessidade de ausentar-se de seu empreendimento e ir até o SEBRAE.</a:t>
            </a:r>
          </a:p>
          <a:p>
            <a:pPr lvl="0" algn="just">
              <a:lnSpc>
                <a:spcPct val="150000"/>
              </a:lnSpc>
            </a:pPr>
            <a:endParaRPr lang="pt-BR" sz="21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Gratuito</a:t>
            </a:r>
            <a:r>
              <a:rPr lang="pt-PT" sz="21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– não há a cobrança de nenhuma taxa, valor ou gratificações pelos atendimentos realizados. Compreenda-se, naturalmente, que as ações sugeridas aos empresários, dentro do Programa, como a participação em algumas ações educacionais ou aquisições de soluções SEBRAE, podem incorrer em custos para o empresário, todavia, perante o SEBRAE Na Sua Empresa, o empreendedor não terá custo algum.</a:t>
            </a:r>
          </a:p>
          <a:p>
            <a:pPr lvl="0" algn="just">
              <a:lnSpc>
                <a:spcPct val="150000"/>
              </a:lnSpc>
            </a:pPr>
            <a:endParaRPr lang="pt-BR" sz="21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Continuado</a:t>
            </a:r>
            <a:r>
              <a:rPr lang="pt-PT" sz="21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– o atendimento é realizado ao longo de uma visita presencial e uma devolutiva de forma online ao empreendimento, podendo ser repetidas no ano subsequente.</a:t>
            </a:r>
          </a:p>
          <a:p>
            <a:pPr lvl="0" algn="just">
              <a:lnSpc>
                <a:spcPct val="150000"/>
              </a:lnSpc>
            </a:pPr>
            <a:endParaRPr lang="pt-BR" sz="21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100" b="1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Personalizado</a:t>
            </a:r>
            <a:r>
              <a:rPr lang="pt-PT" sz="21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– o diagnóstico realizado junto a cada empreendedor confere a sua realidade, o qual será utilizado para gerar uma solução específica e personalizada de acordo com as necessidades e possibilidades da empresa assistida.</a:t>
            </a:r>
            <a:endParaRPr lang="pt-BR" sz="21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023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1157" y="1203144"/>
            <a:ext cx="15773400" cy="1460985"/>
            <a:chOff x="0" y="0"/>
            <a:chExt cx="21031200" cy="1947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72"/>
                </a:lnSpc>
              </a:pPr>
              <a:r>
                <a:rPr lang="en-US" sz="5900" b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2. Estrutura da Jornada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4161908" y="759812"/>
            <a:ext cx="3242649" cy="667244"/>
            <a:chOff x="0" y="0"/>
            <a:chExt cx="2901774" cy="597102"/>
          </a:xfrm>
        </p:grpSpPr>
        <p:sp>
          <p:nvSpPr>
            <p:cNvPr id="6" name="Freeform 6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-203734" y="2377258"/>
            <a:ext cx="5918972" cy="573741"/>
            <a:chOff x="0" y="0"/>
            <a:chExt cx="7891962" cy="764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AutoShape 9"/>
          <p:cNvSpPr/>
          <p:nvPr/>
        </p:nvSpPr>
        <p:spPr>
          <a:xfrm flipV="1">
            <a:off x="518455" y="7263970"/>
            <a:ext cx="17259300" cy="0"/>
          </a:xfrm>
          <a:prstGeom prst="line">
            <a:avLst/>
          </a:prstGeom>
          <a:ln w="19050" cap="flat">
            <a:solidFill>
              <a:srgbClr val="0A247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Box 10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43145" y="4160945"/>
            <a:ext cx="13796771" cy="765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16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 jornada do atendimento SENSE é sequencial e cíclica, garantindo que cada empresa percorra um processo estruturado.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208952" y="7023202"/>
            <a:ext cx="481537" cy="481537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94682" y="7108932"/>
            <a:ext cx="310076" cy="310076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3195191" y="7023202"/>
            <a:ext cx="481537" cy="481537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3280921" y="7108932"/>
            <a:ext cx="310076" cy="310076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5092339" y="7023202"/>
            <a:ext cx="481537" cy="481537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178069" y="7108932"/>
            <a:ext cx="310076" cy="310076"/>
            <a:chOff x="0" y="0"/>
            <a:chExt cx="812800" cy="812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014117" y="7023202"/>
            <a:ext cx="481537" cy="481537"/>
            <a:chOff x="0" y="0"/>
            <a:chExt cx="812800" cy="8128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099847" y="7108932"/>
            <a:ext cx="310076" cy="310076"/>
            <a:chOff x="0" y="0"/>
            <a:chExt cx="812800" cy="8128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51151" y="7023202"/>
            <a:ext cx="481537" cy="481537"/>
            <a:chOff x="0" y="0"/>
            <a:chExt cx="812800" cy="812800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1708690" y="7023202"/>
            <a:ext cx="481537" cy="481537"/>
            <a:chOff x="0" y="0"/>
            <a:chExt cx="812800" cy="81280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1794421" y="7108932"/>
            <a:ext cx="310076" cy="310076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4076177" y="7023202"/>
            <a:ext cx="481537" cy="481537"/>
            <a:chOff x="0" y="0"/>
            <a:chExt cx="812800" cy="812800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4161908" y="7108932"/>
            <a:ext cx="310076" cy="310076"/>
            <a:chOff x="0" y="0"/>
            <a:chExt cx="812800" cy="81280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6329364" y="7023202"/>
            <a:ext cx="481537" cy="481537"/>
            <a:chOff x="0" y="0"/>
            <a:chExt cx="812800" cy="81280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19050" cap="sq">
              <a:solidFill>
                <a:srgbClr val="0A2474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16415094" y="7108932"/>
            <a:ext cx="310076" cy="310076"/>
            <a:chOff x="0" y="0"/>
            <a:chExt cx="812800" cy="812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57" name="TextBox 57"/>
          <p:cNvSpPr txBox="1"/>
          <p:nvPr/>
        </p:nvSpPr>
        <p:spPr>
          <a:xfrm>
            <a:off x="510245" y="6507415"/>
            <a:ext cx="1732900" cy="264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2" lvl="1" indent="-183516" algn="ctr">
              <a:lnSpc>
                <a:spcPts val="1836"/>
              </a:lnSpc>
              <a:buAutoNum type="arabicPeriod"/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Prospecção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2328870" y="6151561"/>
            <a:ext cx="2140919" cy="72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2. </a:t>
            </a:r>
            <a:r>
              <a:rPr lang="en-US" sz="1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Diagnóstico</a:t>
            </a:r>
            <a:r>
              <a:rPr lang="en-US" sz="1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Empresarial</a:t>
            </a:r>
          </a:p>
          <a:p>
            <a:pPr algn="ctr">
              <a:lnSpc>
                <a:spcPts val="1836"/>
              </a:lnSpc>
            </a:pPr>
            <a:r>
              <a:rPr lang="en-US" sz="1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(1º </a:t>
            </a:r>
            <a:r>
              <a:rPr lang="en-US" sz="1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atendimento</a:t>
            </a:r>
            <a:r>
              <a:rPr lang="en-US" sz="1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4462565" y="6151561"/>
            <a:ext cx="1667826" cy="695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3. </a:t>
            </a:r>
            <a:r>
              <a:rPr lang="en-US" sz="1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Devolutiva</a:t>
            </a:r>
            <a:r>
              <a:rPr lang="en-US" sz="1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(2º </a:t>
            </a:r>
            <a:r>
              <a:rPr lang="en-US" sz="1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atendimento</a:t>
            </a:r>
            <a:r>
              <a:rPr lang="en-US" sz="1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)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6214896" y="6151561"/>
            <a:ext cx="2085261" cy="492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4. Fidelização do Cliente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8580062" y="6151561"/>
            <a:ext cx="2085261" cy="492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5. Implementação Digital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975513" y="6151561"/>
            <a:ext cx="2085261" cy="72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6. Implementação pelas unidades regionais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9436881" y="7108932"/>
            <a:ext cx="310076" cy="310076"/>
            <a:chOff x="0" y="0"/>
            <a:chExt cx="812800" cy="81280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A2474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3289374" y="6151561"/>
            <a:ext cx="2085261" cy="492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7. Monitoramento &amp; Resultados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5629520" y="6126415"/>
            <a:ext cx="1779142" cy="721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36"/>
              </a:lnSpc>
            </a:pPr>
            <a:r>
              <a:rPr lang="en-US" sz="1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8. Encerramento &amp; Recorrência</a:t>
            </a:r>
          </a:p>
          <a:p>
            <a:pPr algn="ctr">
              <a:lnSpc>
                <a:spcPts val="1836"/>
              </a:lnSpc>
            </a:pPr>
            <a:endParaRPr lang="en-US" sz="17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65428" y="1383396"/>
            <a:ext cx="15773400" cy="1460985"/>
            <a:chOff x="0" y="0"/>
            <a:chExt cx="21031200" cy="1947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72"/>
                </a:lnSpc>
              </a:pPr>
              <a:r>
                <a:rPr lang="en-US" sz="5900" b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Jornada: Etapas Iniciais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63204" y="9258300"/>
            <a:ext cx="3102224" cy="638349"/>
            <a:chOff x="0" y="0"/>
            <a:chExt cx="2901774" cy="597102"/>
          </a:xfrm>
        </p:grpSpPr>
        <p:sp>
          <p:nvSpPr>
            <p:cNvPr id="6" name="Freeform 6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3958814" y="1827017"/>
            <a:ext cx="5918972" cy="573741"/>
            <a:chOff x="0" y="0"/>
            <a:chExt cx="7891962" cy="764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698098"/>
              </p:ext>
            </p:extLst>
          </p:nvPr>
        </p:nvGraphicFramePr>
        <p:xfrm>
          <a:off x="1369700" y="2816901"/>
          <a:ext cx="15548600" cy="5990542"/>
        </p:xfrm>
        <a:graphic>
          <a:graphicData uri="http://schemas.openxmlformats.org/drawingml/2006/table">
            <a:tbl>
              <a:tblPr/>
              <a:tblGrid>
                <a:gridCol w="2904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61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8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7918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  Etapa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  Objetivo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Evidências / Entregáveis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9825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1. Prospecção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Identificar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empresas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com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potencial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necessidade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apoio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usando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base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parceiros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mineradores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Incluir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bairros 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municípios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ainda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não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atendidos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ou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pouco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atendidos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pelo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SEBRAE da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região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Lista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empresas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mapeadas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3863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2.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Diagnóstico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Empresarial (1ª Visita)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Avaliar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estágio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atual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em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gestão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finanças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marketing 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inovação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via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questionário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diagnóstico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no APP Atendimento.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Entrega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materiais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apresentação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do APP Sebrae.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Relatório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diagnóstico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Gráfico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maturidade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 Fotos.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91369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3.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Devolutiva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&amp; Mentoria (2ª Visita)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Apresentar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resultados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esclarecer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dúvidas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conectar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com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soluções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SEBRAE 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elaborar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Plano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Print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vídeo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chamada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Registros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anexos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no APP;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Portfólio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vinculado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 Plano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1081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4.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Fidelização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Identificar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demandas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soluções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SEBRAE 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repassar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para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Unidades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Regionais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Relatório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prospecção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(Gestor SENSE);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Painel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controle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230281"/>
                  </a:ext>
                </a:extLst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14316" y="1515666"/>
            <a:ext cx="12349775" cy="1348843"/>
            <a:chOff x="0" y="0"/>
            <a:chExt cx="16466367" cy="17984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466367" cy="1798457"/>
            </a:xfrm>
            <a:custGeom>
              <a:avLst/>
              <a:gdLst/>
              <a:ahLst/>
              <a:cxnLst/>
              <a:rect l="l" t="t" r="r" b="b"/>
              <a:pathLst>
                <a:path w="16466367" h="1798457">
                  <a:moveTo>
                    <a:pt x="0" y="0"/>
                  </a:moveTo>
                  <a:lnTo>
                    <a:pt x="16466367" y="0"/>
                  </a:lnTo>
                  <a:lnTo>
                    <a:pt x="16466367" y="1798457"/>
                  </a:lnTo>
                  <a:lnTo>
                    <a:pt x="0" y="17984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6466367" cy="17889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5000" b="1" dirty="0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Jornada: </a:t>
              </a:r>
              <a:r>
                <a:rPr lang="en-US" sz="50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Execução</a:t>
              </a:r>
              <a:r>
                <a:rPr lang="en-US" sz="5000" b="1" dirty="0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e Monitoramento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63204" y="709526"/>
            <a:ext cx="3102224" cy="638349"/>
            <a:chOff x="0" y="0"/>
            <a:chExt cx="2901774" cy="597102"/>
          </a:xfrm>
        </p:grpSpPr>
        <p:sp>
          <p:nvSpPr>
            <p:cNvPr id="6" name="Freeform 6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4764091" y="1903217"/>
            <a:ext cx="5918972" cy="573741"/>
            <a:chOff x="0" y="0"/>
            <a:chExt cx="7891962" cy="764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1782404"/>
              </p:ext>
            </p:extLst>
          </p:nvPr>
        </p:nvGraphicFramePr>
        <p:xfrm>
          <a:off x="1369700" y="3453547"/>
          <a:ext cx="15548600" cy="5804752"/>
        </p:xfrm>
        <a:graphic>
          <a:graphicData uri="http://schemas.openxmlformats.org/drawingml/2006/table">
            <a:tbl>
              <a:tblPr/>
              <a:tblGrid>
                <a:gridCol w="2904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52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9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7145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Etapa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Objetivo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Entregáveis / Evidências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903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5.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Implementação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Digital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Executar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ações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priorizadas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com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entregas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impacto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imediato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Relatórios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execução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 Fotos; Plano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ação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90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2799"/>
                        </a:lnSpc>
                        <a:defRPr/>
                      </a:pPr>
                      <a:r>
                        <a:rPr lang="en-US" sz="1999" kern="12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6. </a:t>
                      </a:r>
                      <a:r>
                        <a:rPr lang="en-US" sz="1999" kern="12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Implementação</a:t>
                      </a:r>
                      <a:r>
                        <a:rPr lang="en-US" sz="1999" kern="12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kern="12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pelas</a:t>
                      </a:r>
                      <a:r>
                        <a:rPr lang="en-US" sz="1999" kern="12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kern="12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Unidades</a:t>
                      </a:r>
                      <a:r>
                        <a:rPr lang="en-US" sz="1999" kern="12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1999" kern="12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Regionais</a:t>
                      </a:r>
                      <a:endParaRPr lang="en-US" sz="1999" kern="1200" dirty="0">
                        <a:solidFill>
                          <a:srgbClr val="000000"/>
                        </a:solidFill>
                        <a:latin typeface="Calibri (MS)"/>
                        <a:cs typeface="Calibri (MS)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2799"/>
                        </a:lnSpc>
                        <a:spcAft>
                          <a:spcPts val="500"/>
                        </a:spcAft>
                        <a:buNone/>
                        <a:defRPr/>
                      </a:pPr>
                      <a:r>
                        <a:rPr lang="pt-BR" sz="1999" kern="1200" dirty="0">
                          <a:solidFill>
                            <a:srgbClr val="000000"/>
                          </a:solidFill>
                          <a:latin typeface="Calibri (MS)"/>
                          <a:ea typeface="Aptos" panose="020B0004020202020204" pitchFamily="34" charset="0"/>
                          <a:cs typeface="Calibri (MS)"/>
                        </a:rPr>
                        <a:t>Executar estratégias de conversão comercial de 5% dos clientes atendidos no SENSE, através dos dados do Painel e relatórios da URC.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Relatórios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do FOCO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88903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7. Monitoramento &amp;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Resultados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Acompanhar evolução e mensurar resultados quantitativos e qualitativos.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Relatórios de desempenho e indicadores atualizados; KPIs;</a:t>
                      </a:r>
                      <a:endParaRPr lang="en-US" sz="1100"/>
                    </a:p>
                    <a:p>
                      <a:pPr algn="l">
                        <a:lnSpc>
                          <a:spcPts val="2799"/>
                        </a:lnSpc>
                      </a:pPr>
                      <a:r>
                        <a:rPr lang="en-US" sz="1999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Comitês definidos.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0898"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8.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Encerramento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&amp;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Recorrência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800"/>
                        </a:lnSpc>
                        <a:defRPr/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Avaliar impacto do ciclo, coletar feedback e planejar continuidade do relacionamento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799"/>
                        </a:lnSpc>
                        <a:defRPr/>
                      </a:pP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Relatório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encerramento</a:t>
                      </a:r>
                      <a:r>
                        <a:rPr lang="en-US" sz="1999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NPS e plano de </a:t>
                      </a:r>
                      <a:r>
                        <a:rPr lang="en-US" sz="1999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recorrência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E813ECE7-E67C-6314-D78E-DB88E6C961E3}"/>
              </a:ext>
            </a:extLst>
          </p:cNvPr>
          <p:cNvGrpSpPr/>
          <p:nvPr/>
        </p:nvGrpSpPr>
        <p:grpSpPr>
          <a:xfrm>
            <a:off x="2414316" y="1515666"/>
            <a:ext cx="12349775" cy="1348843"/>
            <a:chOff x="0" y="0"/>
            <a:chExt cx="16466367" cy="179845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80A7FCA2-3E54-1995-671B-E86908932913}"/>
                </a:ext>
              </a:extLst>
            </p:cNvPr>
            <p:cNvSpPr/>
            <p:nvPr/>
          </p:nvSpPr>
          <p:spPr>
            <a:xfrm>
              <a:off x="0" y="0"/>
              <a:ext cx="16466367" cy="1798457"/>
            </a:xfrm>
            <a:custGeom>
              <a:avLst/>
              <a:gdLst/>
              <a:ahLst/>
              <a:cxnLst/>
              <a:rect l="l" t="t" r="r" b="b"/>
              <a:pathLst>
                <a:path w="16466367" h="1798457">
                  <a:moveTo>
                    <a:pt x="0" y="0"/>
                  </a:moveTo>
                  <a:lnTo>
                    <a:pt x="16466367" y="0"/>
                  </a:lnTo>
                  <a:lnTo>
                    <a:pt x="16466367" y="1798457"/>
                  </a:lnTo>
                  <a:lnTo>
                    <a:pt x="0" y="179845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3E22D92C-1CC2-8F65-4EE2-848899D0C0EF}"/>
                </a:ext>
              </a:extLst>
            </p:cNvPr>
            <p:cNvSpPr txBox="1"/>
            <p:nvPr/>
          </p:nvSpPr>
          <p:spPr>
            <a:xfrm>
              <a:off x="0" y="9525"/>
              <a:ext cx="16466367" cy="17889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50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Detalhamento</a:t>
              </a:r>
              <a:r>
                <a:rPr lang="en-US" sz="5000" b="1" dirty="0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dos </a:t>
              </a:r>
              <a:r>
                <a:rPr lang="en-US" sz="50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Atendimentos</a:t>
              </a:r>
              <a:endParaRPr lang="en-US" sz="5000" b="1" dirty="0">
                <a:solidFill>
                  <a:srgbClr val="012377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4230AC1F-3FD4-B076-27DF-DFE57962FB07}"/>
              </a:ext>
            </a:extLst>
          </p:cNvPr>
          <p:cNvGrpSpPr>
            <a:grpSpLocks noChangeAspect="1"/>
          </p:cNvGrpSpPr>
          <p:nvPr/>
        </p:nvGrpSpPr>
        <p:grpSpPr>
          <a:xfrm>
            <a:off x="863204" y="709526"/>
            <a:ext cx="3102224" cy="638349"/>
            <a:chOff x="0" y="0"/>
            <a:chExt cx="2901774" cy="597102"/>
          </a:xfrm>
        </p:grpSpPr>
        <p:sp>
          <p:nvSpPr>
            <p:cNvPr id="8" name="Freeform 6" descr="Placa branca com letras pretas  Descrição gerada automaticamente com confiança baixa">
              <a:extLst>
                <a:ext uri="{FF2B5EF4-FFF2-40B4-BE49-F238E27FC236}">
                  <a16:creationId xmlns:a16="http://schemas.microsoft.com/office/drawing/2014/main" id="{36F3E93B-C7ED-5794-E7F0-0FB0B3F81F92}"/>
                </a:ext>
              </a:extLst>
            </p:cNvPr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8FF9EDDC-922A-FB44-A110-5E1990FC3B15}"/>
              </a:ext>
            </a:extLst>
          </p:cNvPr>
          <p:cNvGrpSpPr>
            <a:grpSpLocks noChangeAspect="1"/>
          </p:cNvGrpSpPr>
          <p:nvPr/>
        </p:nvGrpSpPr>
        <p:grpSpPr>
          <a:xfrm>
            <a:off x="14764091" y="1903217"/>
            <a:ext cx="5918972" cy="573741"/>
            <a:chOff x="0" y="0"/>
            <a:chExt cx="7891962" cy="764988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E736D0B-1154-0F65-C95C-C7039C3D537B}"/>
                </a:ext>
              </a:extLst>
            </p:cNvPr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aphicFrame>
        <p:nvGraphicFramePr>
          <p:cNvPr id="11" name="Table 9">
            <a:extLst>
              <a:ext uri="{FF2B5EF4-FFF2-40B4-BE49-F238E27FC236}">
                <a16:creationId xmlns:a16="http://schemas.microsoft.com/office/drawing/2014/main" id="{BA97E036-8F21-993C-B311-768347C179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870561"/>
              </p:ext>
            </p:extLst>
          </p:nvPr>
        </p:nvGraphicFramePr>
        <p:xfrm>
          <a:off x="1942150" y="3590453"/>
          <a:ext cx="14440850" cy="5965639"/>
        </p:xfrm>
        <a:graphic>
          <a:graphicData uri="http://schemas.openxmlformats.org/drawingml/2006/table">
            <a:tbl>
              <a:tblPr/>
              <a:tblGrid>
                <a:gridCol w="73359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04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97145"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 dirty="0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1º Atendimento - </a:t>
                      </a:r>
                      <a:r>
                        <a:rPr lang="en-US" sz="2799" b="1" dirty="0" err="1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Presencial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919"/>
                        </a:lnSpc>
                        <a:defRPr/>
                      </a:pPr>
                      <a:r>
                        <a:rPr lang="en-US" sz="2799" b="1" dirty="0">
                          <a:solidFill>
                            <a:srgbClr val="FFFFFF"/>
                          </a:solidFill>
                          <a:latin typeface="Calibri (MS) Bold"/>
                          <a:ea typeface="Calibri (MS) Bold"/>
                          <a:cs typeface="Calibri (MS) Bold"/>
                          <a:sym typeface="Calibri (MS) Bold"/>
                        </a:rPr>
                        <a:t>2º Atendimento - Virtual</a:t>
                      </a:r>
                      <a:endParaRPr lang="en-US" sz="11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4F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903">
                <a:tc>
                  <a:txBody>
                    <a:bodyPr/>
                    <a:lstStyle/>
                    <a:p>
                      <a:pPr marL="342900" indent="-3429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 consultor se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apresenta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</a:t>
                      </a:r>
                    </a:p>
                    <a:p>
                      <a:pPr marL="342900" indent="-3429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Apresenta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 o SEBRAE e o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Programa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;</a:t>
                      </a:r>
                    </a:p>
                    <a:p>
                      <a:pPr marL="342900" indent="-3429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Aplica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 o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Diagnóstico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;</a:t>
                      </a:r>
                    </a:p>
                    <a:p>
                      <a:pPr marL="342900" indent="-3429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Entrega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 e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explica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 a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cartilha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;</a:t>
                      </a:r>
                    </a:p>
                    <a:p>
                      <a:pPr marL="342900" indent="-3429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Orienta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sobre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 o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uso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 do APP;</a:t>
                      </a:r>
                    </a:p>
                    <a:p>
                      <a:pPr marL="342900" indent="-3429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cs typeface="Calibri (MS)"/>
                          <a:sym typeface="Calibri (MS)"/>
                        </a:rPr>
                        <a:t>Agenda o 2º Atendimento.</a:t>
                      </a:r>
                    </a:p>
                    <a:p>
                      <a:pPr marL="342900" indent="-3429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endParaRPr lang="en-US" sz="16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Em Plataforma on line,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inicia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dando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as boas-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vindas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</a:t>
                      </a:r>
                    </a:p>
                    <a:p>
                      <a:pPr marL="457200" indent="-4572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Abre o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diagnóstico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da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empresa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avalia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os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resultados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junto com o empresario,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observando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a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percepção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do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mesmo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</a:t>
                      </a:r>
                    </a:p>
                    <a:p>
                      <a:pPr marL="457200" indent="-4572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Abre o Plano de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ação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em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word e,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conjuntamente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,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estabelecem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pelo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menos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3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ações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iniciais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;</a:t>
                      </a:r>
                    </a:p>
                    <a:p>
                      <a:pPr marL="457200" indent="-4572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Orientar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sobre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a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continuidade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do Relacionamento com o SEBRAE,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através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dos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canais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digitais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e da Unidade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mais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 </a:t>
                      </a:r>
                      <a:r>
                        <a:rPr lang="en-US" sz="2800" dirty="0" err="1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próxima</a:t>
                      </a:r>
                      <a:r>
                        <a:rPr lang="en-US" sz="2800" dirty="0">
                          <a:solidFill>
                            <a:srgbClr val="000000"/>
                          </a:solidFill>
                          <a:latin typeface="Calibri (MS)"/>
                          <a:ea typeface="Calibri (MS)"/>
                          <a:cs typeface="Calibri (MS)"/>
                          <a:sym typeface="Calibri (MS)"/>
                        </a:rPr>
                        <a:t>.</a:t>
                      </a:r>
                    </a:p>
                    <a:p>
                      <a:pPr marL="457200" indent="-457200" algn="l">
                        <a:lnSpc>
                          <a:spcPts val="2799"/>
                        </a:lnSpc>
                        <a:buFont typeface="Arial" panose="020B0604020202020204" pitchFamily="34" charset="0"/>
                        <a:buChar char="•"/>
                        <a:defRPr/>
                      </a:pPr>
                      <a:endParaRPr lang="en-US" sz="1600" dirty="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99AC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TextBox 10">
            <a:extLst>
              <a:ext uri="{FF2B5EF4-FFF2-40B4-BE49-F238E27FC236}">
                <a16:creationId xmlns:a16="http://schemas.microsoft.com/office/drawing/2014/main" id="{173325C6-C177-2F47-F6F2-8BA94126C1AE}"/>
              </a:ext>
            </a:extLst>
          </p:cNvPr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</p:spTree>
    <p:extLst>
      <p:ext uri="{BB962C8B-B14F-4D97-AF65-F5344CB8AC3E}">
        <p14:creationId xmlns:p14="http://schemas.microsoft.com/office/powerpoint/2010/main" val="3617168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1157" y="1203144"/>
            <a:ext cx="15773400" cy="1460985"/>
            <a:chOff x="0" y="0"/>
            <a:chExt cx="21031200" cy="1947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72"/>
                </a:lnSpc>
              </a:pPr>
              <a:r>
                <a:rPr lang="en-US" sz="5900" b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3. Diretrizes do CICLO 2026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601028" y="9258300"/>
            <a:ext cx="2780114" cy="572068"/>
            <a:chOff x="0" y="0"/>
            <a:chExt cx="2901774" cy="597102"/>
          </a:xfrm>
        </p:grpSpPr>
        <p:sp>
          <p:nvSpPr>
            <p:cNvPr id="6" name="Freeform 6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-203734" y="2377258"/>
            <a:ext cx="5918972" cy="573741"/>
            <a:chOff x="0" y="0"/>
            <a:chExt cx="7891962" cy="764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2170699" y="0"/>
            <a:ext cx="7190452" cy="10287000"/>
            <a:chOff x="0" y="0"/>
            <a:chExt cx="9587270" cy="13716000"/>
          </a:xfrm>
        </p:grpSpPr>
        <p:sp>
          <p:nvSpPr>
            <p:cNvPr id="10" name="Freeform 10" descr="Tela de computador com imagem de homem na frente de um laptop  Descrição gerada automaticamente"/>
            <p:cNvSpPr/>
            <p:nvPr/>
          </p:nvSpPr>
          <p:spPr>
            <a:xfrm>
              <a:off x="0" y="0"/>
              <a:ext cx="9587230" cy="13716000"/>
            </a:xfrm>
            <a:custGeom>
              <a:avLst/>
              <a:gdLst/>
              <a:ahLst/>
              <a:cxnLst/>
              <a:rect l="l" t="t" r="r" b="b"/>
              <a:pathLst>
                <a:path w="9587230" h="13716000">
                  <a:moveTo>
                    <a:pt x="0" y="0"/>
                  </a:moveTo>
                  <a:lnTo>
                    <a:pt x="9587230" y="0"/>
                  </a:lnTo>
                  <a:lnTo>
                    <a:pt x="958723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991085" y="3681490"/>
            <a:ext cx="9279982" cy="484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5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Período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Janeiro a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Julho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2026.</a:t>
            </a:r>
          </a:p>
          <a:p>
            <a:pPr marL="582935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Contratação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Consultor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habilitado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SGF e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participação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repasse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82935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Limite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Diário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Máximo de 6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atendimentos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presenciais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agente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garantir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qualidade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82935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Expansão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Territorial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Prioridade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municípios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historicamente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menos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atendidos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582935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Remuneração</a:t>
            </a: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Baseada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 valor hora da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consultoria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regional.</a:t>
            </a:r>
          </a:p>
          <a:p>
            <a:pPr marL="582935" lvl="1" indent="-291467" algn="l">
              <a:lnSpc>
                <a:spcPts val="3780"/>
              </a:lnSpc>
              <a:buFont typeface="Arial"/>
              <a:buChar char="•"/>
            </a:pPr>
            <a:r>
              <a:rPr lang="en-US" sz="27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Metas</a:t>
            </a:r>
            <a:r>
              <a:rPr lang="en-US" sz="27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34.502 CNPJs </a:t>
            </a:r>
            <a:r>
              <a:rPr lang="en-US" sz="27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únicos</a:t>
            </a:r>
            <a:endParaRPr lang="en-US" sz="27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1157" y="1382962"/>
            <a:ext cx="15773400" cy="1460985"/>
            <a:chOff x="0" y="0"/>
            <a:chExt cx="21031200" cy="1947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72"/>
                </a:lnSpc>
              </a:pPr>
              <a:r>
                <a:rPr lang="en-US" sz="5900" b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4. Instrumentos e Ferramentas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863204" y="9258300"/>
            <a:ext cx="3102224" cy="638349"/>
            <a:chOff x="0" y="0"/>
            <a:chExt cx="2901774" cy="597102"/>
          </a:xfrm>
        </p:grpSpPr>
        <p:sp>
          <p:nvSpPr>
            <p:cNvPr id="6" name="Freeform 6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3958814" y="1827017"/>
            <a:ext cx="5918972" cy="573741"/>
            <a:chOff x="0" y="0"/>
            <a:chExt cx="7891962" cy="764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930860" y="3977769"/>
            <a:ext cx="4424487" cy="4146709"/>
            <a:chOff x="0" y="0"/>
            <a:chExt cx="1165297" cy="109213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65297" cy="1092137"/>
            </a:xfrm>
            <a:custGeom>
              <a:avLst/>
              <a:gdLst/>
              <a:ahLst/>
              <a:cxnLst/>
              <a:rect l="l" t="t" r="r" b="b"/>
              <a:pathLst>
                <a:path w="1165297" h="1092137">
                  <a:moveTo>
                    <a:pt x="0" y="0"/>
                  </a:moveTo>
                  <a:lnTo>
                    <a:pt x="1165297" y="0"/>
                  </a:lnTo>
                  <a:lnTo>
                    <a:pt x="1165297" y="1092137"/>
                  </a:lnTo>
                  <a:lnTo>
                    <a:pt x="0" y="1092137"/>
                  </a:lnTo>
                  <a:close/>
                </a:path>
              </a:pathLst>
            </a:custGeom>
            <a:solidFill>
              <a:srgbClr val="2A4FD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165297" cy="113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205140" y="4465955"/>
            <a:ext cx="3875929" cy="67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APP SENSE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457665" y="5495124"/>
            <a:ext cx="3370877" cy="1912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Registro de dados, planos de ação, evolução e feedbacks.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931757" y="3977769"/>
            <a:ext cx="4424487" cy="4146709"/>
            <a:chOff x="0" y="0"/>
            <a:chExt cx="1165297" cy="109213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65297" cy="1092137"/>
            </a:xfrm>
            <a:custGeom>
              <a:avLst/>
              <a:gdLst/>
              <a:ahLst/>
              <a:cxnLst/>
              <a:rect l="l" t="t" r="r" b="b"/>
              <a:pathLst>
                <a:path w="1165297" h="1092137">
                  <a:moveTo>
                    <a:pt x="0" y="0"/>
                  </a:moveTo>
                  <a:lnTo>
                    <a:pt x="1165297" y="0"/>
                  </a:lnTo>
                  <a:lnTo>
                    <a:pt x="1165297" y="1092137"/>
                  </a:lnTo>
                  <a:lnTo>
                    <a:pt x="0" y="1092137"/>
                  </a:lnTo>
                  <a:close/>
                </a:path>
              </a:pathLst>
            </a:custGeom>
            <a:solidFill>
              <a:srgbClr val="2A4FD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165297" cy="113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206036" y="4135873"/>
            <a:ext cx="3875929" cy="133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Materiais padronizados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458562" y="5722398"/>
            <a:ext cx="3370877" cy="1912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Apoio ao atendimento e comunicação visual uniforme.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1932653" y="3977769"/>
            <a:ext cx="4424487" cy="4146709"/>
            <a:chOff x="0" y="0"/>
            <a:chExt cx="1165297" cy="109213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65297" cy="1092137"/>
            </a:xfrm>
            <a:custGeom>
              <a:avLst/>
              <a:gdLst/>
              <a:ahLst/>
              <a:cxnLst/>
              <a:rect l="l" t="t" r="r" b="b"/>
              <a:pathLst>
                <a:path w="1165297" h="1092137">
                  <a:moveTo>
                    <a:pt x="0" y="0"/>
                  </a:moveTo>
                  <a:lnTo>
                    <a:pt x="1165297" y="0"/>
                  </a:lnTo>
                  <a:lnTo>
                    <a:pt x="1165297" y="1092137"/>
                  </a:lnTo>
                  <a:lnTo>
                    <a:pt x="0" y="1092137"/>
                  </a:lnTo>
                  <a:close/>
                </a:path>
              </a:pathLst>
            </a:custGeom>
            <a:solidFill>
              <a:srgbClr val="2A4FDB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1165297" cy="1130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2206932" y="4135873"/>
            <a:ext cx="3875929" cy="1334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</a:pPr>
            <a:r>
              <a:rPr lang="en-US" sz="3699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Dashboard Gerencial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459458" y="5733249"/>
            <a:ext cx="3370877" cy="1436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Acompanhamento em tempo real de metas e resultados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1157" y="1347874"/>
            <a:ext cx="15773400" cy="1460985"/>
            <a:chOff x="0" y="0"/>
            <a:chExt cx="21031200" cy="1947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72"/>
                </a:lnSpc>
              </a:pPr>
              <a:r>
                <a:rPr lang="en-US" sz="5900" b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5. Formação da Equipe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4157076" y="1028700"/>
            <a:ext cx="3102224" cy="638349"/>
            <a:chOff x="0" y="0"/>
            <a:chExt cx="2901774" cy="597102"/>
          </a:xfrm>
        </p:grpSpPr>
        <p:sp>
          <p:nvSpPr>
            <p:cNvPr id="6" name="Freeform 6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-476568" y="2521989"/>
            <a:ext cx="5918972" cy="573741"/>
            <a:chOff x="0" y="0"/>
            <a:chExt cx="7891962" cy="764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61026" y="3724380"/>
            <a:ext cx="14347161" cy="5230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050"/>
              </a:lnSpc>
            </a:pPr>
            <a:endParaRPr dirty="0"/>
          </a:p>
          <a:p>
            <a:pPr marL="624627" lvl="1" indent="-312314" algn="l">
              <a:lnSpc>
                <a:spcPts val="4050"/>
              </a:lnSpc>
              <a:buFont typeface="Arial"/>
              <a:buChar char="•"/>
            </a:pP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Manual do Consultor: 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Guia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passo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passo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metodologia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disponível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toda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rede.</a:t>
            </a:r>
          </a:p>
          <a:p>
            <a:pPr marL="624627" lvl="1" indent="-312314" algn="l">
              <a:lnSpc>
                <a:spcPts val="4050"/>
              </a:lnSpc>
              <a:buFont typeface="Arial"/>
              <a:buChar char="•"/>
            </a:pPr>
            <a:r>
              <a:rPr lang="en-US" sz="289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Comunidade</a:t>
            </a: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89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Práticas</a:t>
            </a: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Ambiente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digital (Workplace) para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troca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experiências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624627" lvl="1" indent="-312314" algn="l">
              <a:lnSpc>
                <a:spcPts val="4050"/>
              </a:lnSpc>
              <a:buFont typeface="Arial"/>
              <a:buChar char="•"/>
            </a:pP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Podcasts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Conteúdos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áudio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sobre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atendimento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inovação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624627" lvl="1" indent="-312314" algn="l">
              <a:lnSpc>
                <a:spcPts val="4050"/>
              </a:lnSpc>
              <a:buFont typeface="Arial"/>
              <a:buChar char="•"/>
            </a:pPr>
            <a:r>
              <a:rPr lang="en-US" sz="289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Avaliações</a:t>
            </a: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9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Periódicas</a:t>
            </a: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Reuniões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mensais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alinhamento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Monitoramento,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sendo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pelo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menos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duas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presenciais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marL="624627" lvl="1" indent="-312314" algn="l">
              <a:lnSpc>
                <a:spcPts val="4050"/>
              </a:lnSpc>
              <a:buFont typeface="Arial"/>
              <a:buChar char="•"/>
            </a:pPr>
            <a:r>
              <a:rPr lang="en-US" sz="289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Ficha</a:t>
            </a: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893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técnica</a:t>
            </a:r>
            <a:r>
              <a:rPr lang="en-US" sz="2893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Instrumento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para auxiliar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</a:t>
            </a:r>
            <a:r>
              <a:rPr lang="en-US" sz="2893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893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contratação</a:t>
            </a:r>
            <a:endParaRPr lang="en-US" sz="2893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4050"/>
              </a:lnSpc>
            </a:pPr>
            <a:endParaRPr lang="en-US" sz="2893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2650553" y="8257457"/>
            <a:ext cx="6115269" cy="1581652"/>
            <a:chOff x="0" y="0"/>
            <a:chExt cx="8153692" cy="2108870"/>
          </a:xfrm>
        </p:grpSpPr>
        <p:sp>
          <p:nvSpPr>
            <p:cNvPr id="12" name="Freeform 12" descr="Forma, Retângulo  Descrição gerada automaticamente"/>
            <p:cNvSpPr/>
            <p:nvPr/>
          </p:nvSpPr>
          <p:spPr>
            <a:xfrm>
              <a:off x="0" y="0"/>
              <a:ext cx="8153654" cy="2108835"/>
            </a:xfrm>
            <a:custGeom>
              <a:avLst/>
              <a:gdLst/>
              <a:ahLst/>
              <a:cxnLst/>
              <a:rect l="l" t="t" r="r" b="b"/>
              <a:pathLst>
                <a:path w="8153654" h="2108835">
                  <a:moveTo>
                    <a:pt x="0" y="0"/>
                  </a:moveTo>
                  <a:lnTo>
                    <a:pt x="8153654" y="0"/>
                  </a:lnTo>
                  <a:lnTo>
                    <a:pt x="8153654" y="2108835"/>
                  </a:lnTo>
                  <a:lnTo>
                    <a:pt x="0" y="2108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7E22143-0C0A-966D-A842-76BDD4CD4AC4}"/>
              </a:ext>
            </a:extLst>
          </p:cNvPr>
          <p:cNvGrpSpPr/>
          <p:nvPr/>
        </p:nvGrpSpPr>
        <p:grpSpPr>
          <a:xfrm>
            <a:off x="1631157" y="1347874"/>
            <a:ext cx="15773400" cy="1460985"/>
            <a:chOff x="0" y="0"/>
            <a:chExt cx="21031200" cy="194797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A123C6CC-22F8-4073-CF1A-5F21B32BE3B2}"/>
                </a:ext>
              </a:extLst>
            </p:cNvPr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884E2B71-3A07-6C16-5FC9-6E60B19CA50E}"/>
                </a:ext>
              </a:extLst>
            </p:cNvPr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72"/>
                </a:lnSpc>
              </a:pPr>
              <a:r>
                <a:rPr lang="en-US" sz="5900" b="1" dirty="0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6. </a:t>
              </a:r>
              <a:r>
                <a:rPr lang="en-US" sz="5900" b="1" dirty="0" err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Contratações</a:t>
              </a:r>
              <a:endParaRPr lang="en-US" sz="5900" b="1" dirty="0">
                <a:solidFill>
                  <a:srgbClr val="012377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0E0E73C7-9F6D-A2C3-E1FC-4FF165B7219A}"/>
              </a:ext>
            </a:extLst>
          </p:cNvPr>
          <p:cNvGrpSpPr>
            <a:grpSpLocks noChangeAspect="1"/>
          </p:cNvGrpSpPr>
          <p:nvPr/>
        </p:nvGrpSpPr>
        <p:grpSpPr>
          <a:xfrm>
            <a:off x="14157076" y="1028700"/>
            <a:ext cx="3102224" cy="638349"/>
            <a:chOff x="0" y="0"/>
            <a:chExt cx="2901774" cy="597102"/>
          </a:xfrm>
        </p:grpSpPr>
        <p:sp>
          <p:nvSpPr>
            <p:cNvPr id="8" name="Freeform 6" descr="Placa branca com letras pretas  Descrição gerada automaticamente com confiança baixa">
              <a:extLst>
                <a:ext uri="{FF2B5EF4-FFF2-40B4-BE49-F238E27FC236}">
                  <a16:creationId xmlns:a16="http://schemas.microsoft.com/office/drawing/2014/main" id="{312ECDA1-D2DF-BB7F-8CDC-CF8CBF8FF99A}"/>
                </a:ext>
              </a:extLst>
            </p:cNvPr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C08A7473-74B7-4AEB-BC02-1A289A134F41}"/>
              </a:ext>
            </a:extLst>
          </p:cNvPr>
          <p:cNvGrpSpPr>
            <a:grpSpLocks noChangeAspect="1"/>
          </p:cNvGrpSpPr>
          <p:nvPr/>
        </p:nvGrpSpPr>
        <p:grpSpPr>
          <a:xfrm>
            <a:off x="-476568" y="2521989"/>
            <a:ext cx="5918972" cy="573741"/>
            <a:chOff x="0" y="0"/>
            <a:chExt cx="7891962" cy="764988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E77BF99F-423E-DC1B-DE48-5570357BA603}"/>
                </a:ext>
              </a:extLst>
            </p:cNvPr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TextBox 9">
            <a:extLst>
              <a:ext uri="{FF2B5EF4-FFF2-40B4-BE49-F238E27FC236}">
                <a16:creationId xmlns:a16="http://schemas.microsoft.com/office/drawing/2014/main" id="{804E8C23-15AF-6640-2623-1B72C07F9C94}"/>
              </a:ext>
            </a:extLst>
          </p:cNvPr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720CE597-D887-5F7C-D59E-54CDA46BC43B}"/>
              </a:ext>
            </a:extLst>
          </p:cNvPr>
          <p:cNvSpPr txBox="1"/>
          <p:nvPr/>
        </p:nvSpPr>
        <p:spPr>
          <a:xfrm>
            <a:off x="1442513" y="3314700"/>
            <a:ext cx="15402974" cy="6503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>
                <a:latin typeface="Poppins" panose="00000500000000000000" pitchFamily="2" charset="0"/>
                <a:cs typeface="Poppins" panose="00000500000000000000" pitchFamily="2" charset="0"/>
              </a:rPr>
              <a:t>Empresas credenciadas no Sistema de Gestão de Fornencedores - SGF, nas áreas de </a:t>
            </a:r>
            <a:r>
              <a:rPr lang="pt-BR" sz="2400" dirty="0">
                <a:latin typeface="Poppins" panose="00000500000000000000" pitchFamily="2" charset="0"/>
                <a:cs typeface="Poppins" panose="00000500000000000000" pitchFamily="2" charset="0"/>
              </a:rPr>
              <a:t>Gestão Empresarial; Finanças; Marketing e Vendas; Planejamento e Estratégia; Inovação e Transformação Digital; Operações e Processos; Recursos Humanos e Desenvolvimento de Pessoas; e, Empreendedorismo e Desenvolvimento de Negócios.</a:t>
            </a:r>
          </a:p>
          <a:p>
            <a:pPr algn="just">
              <a:lnSpc>
                <a:spcPct val="150000"/>
              </a:lnSpc>
            </a:pPr>
            <a:endParaRPr lang="pt-BR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algn="just">
              <a:lnSpc>
                <a:spcPct val="150000"/>
              </a:lnSpc>
            </a:pPr>
            <a:r>
              <a:rPr lang="pt-PT" sz="2400" dirty="0">
                <a:latin typeface="Poppins" panose="00000500000000000000" pitchFamily="2" charset="0"/>
                <a:cs typeface="Poppins" panose="00000500000000000000" pitchFamily="2" charset="0"/>
              </a:rPr>
              <a:t>Além do credenciamento, devem possuir o produto SEBRAE Na Sua Empresa em seu cadastro, para serem contemplados com a habilitação nesta ação. As empresas devem manter em seus quadros, consultores  credenciados no SGF conforme as normas do Sistema de Gestão de Fornecedores, para participarem do repasse/reunião técnica e assim estarem habilitados para o atendimento no Programa SEBRAE NA SUA EMPRESA. </a:t>
            </a:r>
          </a:p>
          <a:p>
            <a:pPr algn="just">
              <a:lnSpc>
                <a:spcPct val="150000"/>
              </a:lnSpc>
            </a:pPr>
            <a:endParaRPr lang="pt-PT" sz="2400" dirty="0">
              <a:solidFill>
                <a:srgbClr val="000000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rgbClr val="000000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Cada consultor contratado, receberá um kit de atendimento personalizado do Programa.</a:t>
            </a:r>
            <a:endParaRPr lang="en-US" sz="5400" dirty="0">
              <a:solidFill>
                <a:srgbClr val="000000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358921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4F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8309" y="4181259"/>
            <a:ext cx="6974998" cy="7985101"/>
            <a:chOff x="0" y="0"/>
            <a:chExt cx="1837036" cy="21030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7037" cy="2103072"/>
            </a:xfrm>
            <a:custGeom>
              <a:avLst/>
              <a:gdLst/>
              <a:ahLst/>
              <a:cxnLst/>
              <a:rect l="l" t="t" r="r" b="b"/>
              <a:pathLst>
                <a:path w="1837037" h="2103072">
                  <a:moveTo>
                    <a:pt x="0" y="0"/>
                  </a:moveTo>
                  <a:lnTo>
                    <a:pt x="1837037" y="0"/>
                  </a:lnTo>
                  <a:lnTo>
                    <a:pt x="1837037" y="2103072"/>
                  </a:lnTo>
                  <a:lnTo>
                    <a:pt x="0" y="2103072"/>
                  </a:lnTo>
                  <a:close/>
                </a:path>
              </a:pathLst>
            </a:custGeom>
            <a:solidFill>
              <a:srgbClr val="FFFFFF">
                <a:alpha val="17647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837036" cy="21411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800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995527" y="948373"/>
            <a:ext cx="16184380" cy="12428317"/>
            <a:chOff x="0" y="0"/>
            <a:chExt cx="17861224" cy="13716000"/>
          </a:xfrm>
        </p:grpSpPr>
        <p:sp>
          <p:nvSpPr>
            <p:cNvPr id="6" name="Freeform 6" descr="Forma  Descrição gerada automaticamente"/>
            <p:cNvSpPr/>
            <p:nvPr/>
          </p:nvSpPr>
          <p:spPr>
            <a:xfrm>
              <a:off x="0" y="0"/>
              <a:ext cx="17861280" cy="13716000"/>
            </a:xfrm>
            <a:custGeom>
              <a:avLst/>
              <a:gdLst/>
              <a:ahLst/>
              <a:cxnLst/>
              <a:rect l="l" t="t" r="r" b="b"/>
              <a:pathLst>
                <a:path w="17861280" h="13716000">
                  <a:moveTo>
                    <a:pt x="0" y="0"/>
                  </a:moveTo>
                  <a:lnTo>
                    <a:pt x="17861280" y="0"/>
                  </a:lnTo>
                  <a:lnTo>
                    <a:pt x="1786128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7" name="Freeform 7"/>
          <p:cNvSpPr/>
          <p:nvPr/>
        </p:nvSpPr>
        <p:spPr>
          <a:xfrm>
            <a:off x="8641591" y="5958946"/>
            <a:ext cx="4444747" cy="4050276"/>
          </a:xfrm>
          <a:custGeom>
            <a:avLst/>
            <a:gdLst/>
            <a:ahLst/>
            <a:cxnLst/>
            <a:rect l="l" t="t" r="r" b="b"/>
            <a:pathLst>
              <a:path w="4444747" h="4050276">
                <a:moveTo>
                  <a:pt x="0" y="0"/>
                </a:moveTo>
                <a:lnTo>
                  <a:pt x="4444747" y="0"/>
                </a:lnTo>
                <a:lnTo>
                  <a:pt x="4444747" y="4050276"/>
                </a:lnTo>
                <a:lnTo>
                  <a:pt x="0" y="405027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90601" y="3850786"/>
            <a:ext cx="7253399" cy="45649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9"/>
              </a:lnSpc>
            </a:pPr>
            <a:endParaRPr dirty="0"/>
          </a:p>
          <a:p>
            <a:pPr algn="l">
              <a:lnSpc>
                <a:spcPts val="4235"/>
              </a:lnSpc>
            </a:pPr>
            <a:r>
              <a:rPr lang="en-US" sz="302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Desempenho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 Nº de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empresas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atendidas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taxa de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engajamento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conversão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soluções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>
              <a:lnSpc>
                <a:spcPts val="4235"/>
              </a:lnSpc>
            </a:pPr>
            <a:r>
              <a:rPr lang="en-US" sz="3025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Satisfação</a:t>
            </a:r>
            <a:r>
              <a:rPr lang="en-US" sz="3025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: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pt-BR" sz="3025" dirty="0">
                <a:solidFill>
                  <a:srgbClr val="000000"/>
                </a:solidFill>
                <a:latin typeface="Poppins"/>
                <a:cs typeface="Poppins"/>
              </a:rPr>
              <a:t>NPS (Net Promoter Score) e </a:t>
            </a:r>
            <a:r>
              <a:rPr lang="en-US" sz="3025" dirty="0" err="1">
                <a:solidFill>
                  <a:srgbClr val="000000"/>
                </a:solidFill>
                <a:latin typeface="Poppins"/>
                <a:cs typeface="Poppins"/>
                <a:sym typeface="Poppins"/>
              </a:rPr>
              <a:t>Avaliações</a:t>
            </a:r>
            <a:r>
              <a:rPr lang="en-US" sz="3025" dirty="0">
                <a:solidFill>
                  <a:srgbClr val="000000"/>
                </a:solidFill>
                <a:latin typeface="Poppins"/>
                <a:cs typeface="Poppins"/>
                <a:sym typeface="Poppins"/>
              </a:rPr>
              <a:t>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qualitativas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via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formulários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 central 0800 para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garantir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qualidade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 </a:t>
            </a:r>
            <a:r>
              <a:rPr lang="en-US" sz="3025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entrega</a:t>
            </a:r>
            <a:r>
              <a:rPr lang="en-US" sz="3025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4235"/>
              </a:lnSpc>
            </a:pPr>
            <a:endParaRPr lang="en-US" sz="3025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890601" y="2290012"/>
            <a:ext cx="9281221" cy="1018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7"/>
              </a:lnSpc>
            </a:pPr>
            <a:r>
              <a:rPr lang="en-US" sz="5655" b="1">
                <a:solidFill>
                  <a:srgbClr val="000000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Indicadores de Sucesso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-727857" y="8576704"/>
            <a:ext cx="7031648" cy="681596"/>
            <a:chOff x="0" y="0"/>
            <a:chExt cx="7891962" cy="764988"/>
          </a:xfrm>
        </p:grpSpPr>
        <p:sp>
          <p:nvSpPr>
            <p:cNvPr id="12" name="Freeform 12"/>
            <p:cNvSpPr/>
            <p:nvPr/>
          </p:nvSpPr>
          <p:spPr>
            <a:xfrm flipH="1"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7891907" y="0"/>
                  </a:moveTo>
                  <a:lnTo>
                    <a:pt x="0" y="0"/>
                  </a:lnTo>
                  <a:lnTo>
                    <a:pt x="0" y="765048"/>
                  </a:lnTo>
                  <a:lnTo>
                    <a:pt x="7891907" y="765048"/>
                  </a:lnTo>
                  <a:lnTo>
                    <a:pt x="7891907" y="0"/>
                  </a:lnTo>
                  <a:close/>
                </a:path>
              </a:pathLst>
            </a:custGeom>
            <a:blipFill>
              <a:blip r:embed="rId5"/>
              <a:stretch>
                <a:fillRect l="-3" r="-4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813057" y="1838486"/>
            <a:ext cx="4743667" cy="1226901"/>
            <a:chOff x="0" y="0"/>
            <a:chExt cx="8153692" cy="2108870"/>
          </a:xfrm>
        </p:grpSpPr>
        <p:sp>
          <p:nvSpPr>
            <p:cNvPr id="14" name="Freeform 14" descr="Forma, Retângulo  Descrição gerada automaticamente"/>
            <p:cNvSpPr/>
            <p:nvPr/>
          </p:nvSpPr>
          <p:spPr>
            <a:xfrm>
              <a:off x="0" y="0"/>
              <a:ext cx="8153654" cy="2108835"/>
            </a:xfrm>
            <a:custGeom>
              <a:avLst/>
              <a:gdLst/>
              <a:ahLst/>
              <a:cxnLst/>
              <a:rect l="l" t="t" r="r" b="b"/>
              <a:pathLst>
                <a:path w="8153654" h="2108835">
                  <a:moveTo>
                    <a:pt x="0" y="0"/>
                  </a:moveTo>
                  <a:lnTo>
                    <a:pt x="8153654" y="0"/>
                  </a:lnTo>
                  <a:lnTo>
                    <a:pt x="8153654" y="2108835"/>
                  </a:lnTo>
                  <a:lnTo>
                    <a:pt x="0" y="2108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31157" y="1347874"/>
            <a:ext cx="15773400" cy="1460985"/>
            <a:chOff x="0" y="0"/>
            <a:chExt cx="21031200" cy="1947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031200" cy="1947979"/>
            </a:xfrm>
            <a:custGeom>
              <a:avLst/>
              <a:gdLst/>
              <a:ahLst/>
              <a:cxnLst/>
              <a:rect l="l" t="t" r="r" b="b"/>
              <a:pathLst>
                <a:path w="21031200" h="1947979">
                  <a:moveTo>
                    <a:pt x="0" y="0"/>
                  </a:moveTo>
                  <a:lnTo>
                    <a:pt x="21031200" y="0"/>
                  </a:lnTo>
                  <a:lnTo>
                    <a:pt x="21031200" y="1947979"/>
                  </a:lnTo>
                  <a:lnTo>
                    <a:pt x="0" y="19479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21031200" cy="193845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372"/>
                </a:lnSpc>
              </a:pPr>
              <a:r>
                <a:rPr lang="en-US" sz="5900" b="1">
                  <a:solidFill>
                    <a:srgbClr val="012377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Governança e Melhoria Contínua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4460107" y="709526"/>
            <a:ext cx="3102224" cy="638349"/>
            <a:chOff x="0" y="0"/>
            <a:chExt cx="2901774" cy="597102"/>
          </a:xfrm>
        </p:grpSpPr>
        <p:sp>
          <p:nvSpPr>
            <p:cNvPr id="6" name="Freeform 6" descr="Placa branca com letras pretas  Descrição gerada automaticamente com confiança baixa"/>
            <p:cNvSpPr/>
            <p:nvPr/>
          </p:nvSpPr>
          <p:spPr>
            <a:xfrm>
              <a:off x="0" y="0"/>
              <a:ext cx="2901823" cy="597154"/>
            </a:xfrm>
            <a:custGeom>
              <a:avLst/>
              <a:gdLst/>
              <a:ahLst/>
              <a:cxnLst/>
              <a:rect l="l" t="t" r="r" b="b"/>
              <a:pathLst>
                <a:path w="2901823" h="597154">
                  <a:moveTo>
                    <a:pt x="0" y="0"/>
                  </a:moveTo>
                  <a:lnTo>
                    <a:pt x="2901823" y="0"/>
                  </a:lnTo>
                  <a:lnTo>
                    <a:pt x="2901823" y="597154"/>
                  </a:lnTo>
                  <a:lnTo>
                    <a:pt x="0" y="5971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-476568" y="2521989"/>
            <a:ext cx="5918972" cy="573741"/>
            <a:chOff x="0" y="0"/>
            <a:chExt cx="7891962" cy="7649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891907" cy="765048"/>
            </a:xfrm>
            <a:custGeom>
              <a:avLst/>
              <a:gdLst/>
              <a:ahLst/>
              <a:cxnLst/>
              <a:rect l="l" t="t" r="r" b="b"/>
              <a:pathLst>
                <a:path w="7891907" h="765048">
                  <a:moveTo>
                    <a:pt x="0" y="0"/>
                  </a:moveTo>
                  <a:lnTo>
                    <a:pt x="7891907" y="0"/>
                  </a:lnTo>
                  <a:lnTo>
                    <a:pt x="7891907" y="765048"/>
                  </a:lnTo>
                  <a:lnTo>
                    <a:pt x="0" y="7650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7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295372" y="3868139"/>
            <a:ext cx="8337046" cy="618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0"/>
              </a:lnSpc>
            </a:pPr>
            <a:r>
              <a:rPr lang="en-US" sz="339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Gestão estratégica da metodologia</a:t>
            </a:r>
          </a:p>
        </p:txBody>
      </p:sp>
      <p:grpSp>
        <p:nvGrpSpPr>
          <p:cNvPr id="11" name="Group 11"/>
          <p:cNvGrpSpPr>
            <a:grpSpLocks noChangeAspect="1"/>
          </p:cNvGrpSpPr>
          <p:nvPr/>
        </p:nvGrpSpPr>
        <p:grpSpPr>
          <a:xfrm>
            <a:off x="12650553" y="8257457"/>
            <a:ext cx="6115269" cy="1581652"/>
            <a:chOff x="0" y="0"/>
            <a:chExt cx="8153692" cy="2108870"/>
          </a:xfrm>
        </p:grpSpPr>
        <p:sp>
          <p:nvSpPr>
            <p:cNvPr id="12" name="Freeform 12" descr="Forma, Retângulo  Descrição gerada automaticamente"/>
            <p:cNvSpPr/>
            <p:nvPr/>
          </p:nvSpPr>
          <p:spPr>
            <a:xfrm>
              <a:off x="0" y="0"/>
              <a:ext cx="8153654" cy="2108835"/>
            </a:xfrm>
            <a:custGeom>
              <a:avLst/>
              <a:gdLst/>
              <a:ahLst/>
              <a:cxnLst/>
              <a:rect l="l" t="t" r="r" b="b"/>
              <a:pathLst>
                <a:path w="8153654" h="2108835">
                  <a:moveTo>
                    <a:pt x="0" y="0"/>
                  </a:moveTo>
                  <a:lnTo>
                    <a:pt x="8153654" y="0"/>
                  </a:lnTo>
                  <a:lnTo>
                    <a:pt x="8153654" y="2108835"/>
                  </a:lnTo>
                  <a:lnTo>
                    <a:pt x="0" y="21088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2742271" y="4849109"/>
            <a:ext cx="9728957" cy="3653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9044" lvl="1" indent="-329522" algn="l">
              <a:lnSpc>
                <a:spcPts val="4823"/>
              </a:lnSpc>
              <a:buFont typeface="Arial"/>
              <a:buChar char="•"/>
            </a:pPr>
            <a:r>
              <a:rPr lang="en-US" sz="30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Revisão semestral da metodologia</a:t>
            </a:r>
          </a:p>
          <a:p>
            <a:pPr marL="659044" lvl="1" indent="-329522" algn="l">
              <a:lnSpc>
                <a:spcPts val="4823"/>
              </a:lnSpc>
              <a:buFont typeface="Arial"/>
              <a:buChar char="•"/>
            </a:pPr>
            <a:r>
              <a:rPr lang="en-US" sz="30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Atualização de ferramentas</a:t>
            </a:r>
          </a:p>
          <a:p>
            <a:pPr marL="659044" lvl="1" indent="-329522" algn="l">
              <a:lnSpc>
                <a:spcPts val="4823"/>
              </a:lnSpc>
              <a:buFont typeface="Arial"/>
              <a:buChar char="•"/>
            </a:pPr>
            <a:r>
              <a:rPr lang="en-US" sz="30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Espaços de inovação aberta</a:t>
            </a:r>
          </a:p>
          <a:p>
            <a:pPr marL="659044" lvl="1" indent="-329522" algn="l">
              <a:lnSpc>
                <a:spcPts val="4823"/>
              </a:lnSpc>
              <a:buFont typeface="Arial"/>
              <a:buChar char="•"/>
            </a:pPr>
            <a:r>
              <a:rPr lang="en-US" sz="30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Rede direta com AOE’s</a:t>
            </a:r>
          </a:p>
          <a:p>
            <a:pPr marL="659044" lvl="1" indent="-329522" algn="l">
              <a:lnSpc>
                <a:spcPts val="4823"/>
              </a:lnSpc>
              <a:buFont typeface="Arial"/>
              <a:buChar char="•"/>
            </a:pPr>
            <a:r>
              <a:rPr lang="en-US" sz="30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Gamificação e reconhecimento</a:t>
            </a:r>
          </a:p>
          <a:p>
            <a:pPr marL="659044" lvl="1" indent="-329522" algn="l">
              <a:lnSpc>
                <a:spcPts val="4823"/>
              </a:lnSpc>
              <a:buFont typeface="Arial"/>
              <a:buChar char="•"/>
            </a:pPr>
            <a:r>
              <a:rPr lang="en-US" sz="305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Acompanhamento dos painéis.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5B7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5250" y="57150"/>
            <a:ext cx="1535907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>
                <a:solidFill>
                  <a:srgbClr val="0000FF"/>
                </a:solidFill>
                <a:latin typeface="Calibri (MS)"/>
                <a:ea typeface="Calibri (MS)"/>
                <a:cs typeface="Calibri (MS)"/>
                <a:sym typeface="Calibri (MS)"/>
              </a:rPr>
              <a:t>Informação Interna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049433" y="0"/>
            <a:ext cx="23276330" cy="11281563"/>
            <a:chOff x="0" y="0"/>
            <a:chExt cx="9592328" cy="4649206"/>
          </a:xfrm>
        </p:grpSpPr>
        <p:sp>
          <p:nvSpPr>
            <p:cNvPr id="4" name="Freeform 4" descr="Homem com roupa azul  Descrição gerada automaticamente com confiança baixa"/>
            <p:cNvSpPr/>
            <p:nvPr/>
          </p:nvSpPr>
          <p:spPr>
            <a:xfrm>
              <a:off x="0" y="0"/>
              <a:ext cx="9592310" cy="4649216"/>
            </a:xfrm>
            <a:custGeom>
              <a:avLst/>
              <a:gdLst/>
              <a:ahLst/>
              <a:cxnLst/>
              <a:rect l="l" t="t" r="r" b="b"/>
              <a:pathLst>
                <a:path w="9592310" h="4649216">
                  <a:moveTo>
                    <a:pt x="0" y="0"/>
                  </a:moveTo>
                  <a:lnTo>
                    <a:pt x="9592310" y="0"/>
                  </a:lnTo>
                  <a:lnTo>
                    <a:pt x="9592310" y="4649216"/>
                  </a:lnTo>
                  <a:lnTo>
                    <a:pt x="0" y="46492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2561008" y="0"/>
            <a:ext cx="15659844" cy="12025516"/>
            <a:chOff x="0" y="0"/>
            <a:chExt cx="17861224" cy="13716000"/>
          </a:xfrm>
        </p:grpSpPr>
        <p:sp>
          <p:nvSpPr>
            <p:cNvPr id="6" name="Freeform 6" descr="Forma  Descrição gerada automaticamente"/>
            <p:cNvSpPr/>
            <p:nvPr/>
          </p:nvSpPr>
          <p:spPr>
            <a:xfrm>
              <a:off x="0" y="0"/>
              <a:ext cx="17861280" cy="13716000"/>
            </a:xfrm>
            <a:custGeom>
              <a:avLst/>
              <a:gdLst/>
              <a:ahLst/>
              <a:cxnLst/>
              <a:rect l="l" t="t" r="r" b="b"/>
              <a:pathLst>
                <a:path w="17861280" h="13716000">
                  <a:moveTo>
                    <a:pt x="0" y="0"/>
                  </a:moveTo>
                  <a:lnTo>
                    <a:pt x="17861280" y="0"/>
                  </a:lnTo>
                  <a:lnTo>
                    <a:pt x="1786128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646362" y="9759900"/>
            <a:ext cx="7536110" cy="231880"/>
            <a:chOff x="0" y="0"/>
            <a:chExt cx="10048146" cy="30917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48113" cy="309118"/>
            </a:xfrm>
            <a:custGeom>
              <a:avLst/>
              <a:gdLst/>
              <a:ahLst/>
              <a:cxnLst/>
              <a:rect l="l" t="t" r="r" b="b"/>
              <a:pathLst>
                <a:path w="10048113" h="309118">
                  <a:moveTo>
                    <a:pt x="0" y="0"/>
                  </a:moveTo>
                  <a:lnTo>
                    <a:pt x="10048113" y="0"/>
                  </a:lnTo>
                  <a:lnTo>
                    <a:pt x="10048113" y="309118"/>
                  </a:lnTo>
                  <a:lnTo>
                    <a:pt x="0" y="3091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18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631157" y="4609507"/>
            <a:ext cx="10023497" cy="2062549"/>
            <a:chOff x="0" y="0"/>
            <a:chExt cx="7043186" cy="1449286"/>
          </a:xfrm>
        </p:grpSpPr>
        <p:sp>
          <p:nvSpPr>
            <p:cNvPr id="10" name="Freeform 10" descr="Placa branca com letras pretas  Descrição gerada automaticamente com confiança baixa"/>
            <p:cNvSpPr/>
            <p:nvPr/>
          </p:nvSpPr>
          <p:spPr>
            <a:xfrm>
              <a:off x="0" y="0"/>
              <a:ext cx="7043166" cy="1449324"/>
            </a:xfrm>
            <a:custGeom>
              <a:avLst/>
              <a:gdLst/>
              <a:ahLst/>
              <a:cxnLst/>
              <a:rect l="l" t="t" r="r" b="b"/>
              <a:pathLst>
                <a:path w="7043166" h="1449324">
                  <a:moveTo>
                    <a:pt x="0" y="0"/>
                  </a:moveTo>
                  <a:lnTo>
                    <a:pt x="7043166" y="0"/>
                  </a:lnTo>
                  <a:lnTo>
                    <a:pt x="7043166" y="1449324"/>
                  </a:lnTo>
                  <a:lnTo>
                    <a:pt x="0" y="1449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2"/>
              </a:stretch>
            </a:blipFill>
          </p:spPr>
          <p:txBody>
            <a:bodyPr/>
            <a:lstStyle/>
            <a:p>
              <a:endParaRPr lang="pt-BR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19ebb729-0d58-4775-90f8-8b040d79ba2e}" enabled="1" method="Privileged" siteId="{97298271-1bd7-4ac5-935b-88addef636c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1159</Words>
  <Application>Microsoft Office PowerPoint</Application>
  <PresentationFormat>Personalizar</PresentationFormat>
  <Paragraphs>133</Paragraphs>
  <Slides>14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24" baseType="lpstr">
      <vt:lpstr>Aptos</vt:lpstr>
      <vt:lpstr>Arimo Bold</vt:lpstr>
      <vt:lpstr>Poppins Bold</vt:lpstr>
      <vt:lpstr>Calibri (MS) Bold</vt:lpstr>
      <vt:lpstr>Calibri</vt:lpstr>
      <vt:lpstr>Arial</vt:lpstr>
      <vt:lpstr>Calibri (MS)</vt:lpstr>
      <vt:lpstr>Poppins Semi-Bold</vt:lpstr>
      <vt:lpstr>Poppins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ppt-padrao.pptx</dc:title>
  <dc:creator>Marina Silva Soares</dc:creator>
  <cp:lastModifiedBy>Marina Silva Soares</cp:lastModifiedBy>
  <cp:revision>2</cp:revision>
  <dcterms:created xsi:type="dcterms:W3CDTF">2006-08-16T00:00:00Z</dcterms:created>
  <dcterms:modified xsi:type="dcterms:W3CDTF">2025-12-04T14:53:20Z</dcterms:modified>
  <dc:identifier>DAG6ebEmwBM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Theme:8</vt:lpwstr>
  </property>
  <property fmtid="{D5CDD505-2E9C-101B-9397-08002B2CF9AE}" pid="3" name="ClassificationContentMarkingHeaderText">
    <vt:lpwstr>Uso Interno</vt:lpwstr>
  </property>
</Properties>
</file>